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charts/chart3.xml" ContentType="application/vnd.openxmlformats-officedocument.drawingml.chart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Default Extension="bin" ContentType="application/vnd.openxmlformats-officedocument.oleObject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59" r:id="rId4"/>
    <p:sldId id="257" r:id="rId5"/>
    <p:sldId id="260" r:id="rId6"/>
    <p:sldId id="261" r:id="rId7"/>
    <p:sldId id="268" r:id="rId8"/>
    <p:sldId id="262" r:id="rId9"/>
    <p:sldId id="264" r:id="rId10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713" autoAdjust="0"/>
  </p:normalViewPr>
  <p:slideViewPr>
    <p:cSldViewPr>
      <p:cViewPr>
        <p:scale>
          <a:sx n="110" d="100"/>
          <a:sy n="110" d="100"/>
        </p:scale>
        <p:origin x="-1236" y="-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IPE\Explication%20de%20l'ouver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IPE\Explication%20de%20l'ouver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IPE\Explication%20de%20l'ouve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>
        <c:manualLayout>
          <c:layoutTarget val="inner"/>
          <c:xMode val="edge"/>
          <c:yMode val="edge"/>
          <c:x val="7.5419072615922997E-2"/>
          <c:y val="0.16703583185302956"/>
          <c:w val="0.7018715979541168"/>
          <c:h val="0.70024284754595012"/>
        </c:manualLayout>
      </c:layout>
      <c:scatterChart>
        <c:scatterStyle val="smoothMarker"/>
        <c:ser>
          <c:idx val="0"/>
          <c:order val="0"/>
          <c:tx>
            <c:v>carton seul</c:v>
          </c:tx>
          <c:xVal>
            <c:numRef>
              <c:f>Feuil1!$B$2:$B$7</c:f>
              <c:numCache>
                <c:formatCode>General</c:formatCode>
                <c:ptCount val="6"/>
                <c:pt idx="0">
                  <c:v>250</c:v>
                </c:pt>
                <c:pt idx="1">
                  <c:v>440</c:v>
                </c:pt>
                <c:pt idx="2">
                  <c:v>500</c:v>
                </c:pt>
                <c:pt idx="3">
                  <c:v>1000</c:v>
                </c:pt>
                <c:pt idx="4">
                  <c:v>1500</c:v>
                </c:pt>
                <c:pt idx="5">
                  <c:v>2000</c:v>
                </c:pt>
              </c:numCache>
            </c:numRef>
          </c:xVal>
          <c:yVal>
            <c:numRef>
              <c:f>Feuil1!$I$11:$I$16</c:f>
              <c:numCache>
                <c:formatCode>General</c:formatCode>
                <c:ptCount val="6"/>
                <c:pt idx="0">
                  <c:v>28</c:v>
                </c:pt>
                <c:pt idx="1">
                  <c:v>38</c:v>
                </c:pt>
                <c:pt idx="2">
                  <c:v>34</c:v>
                </c:pt>
                <c:pt idx="3">
                  <c:v>39</c:v>
                </c:pt>
                <c:pt idx="4">
                  <c:v>37</c:v>
                </c:pt>
                <c:pt idx="5">
                  <c:v>27</c:v>
                </c:pt>
              </c:numCache>
            </c:numRef>
          </c:yVal>
          <c:smooth val="1"/>
        </c:ser>
        <c:ser>
          <c:idx val="1"/>
          <c:order val="1"/>
          <c:tx>
            <c:v>papier bulle</c:v>
          </c:tx>
          <c:xVal>
            <c:numRef>
              <c:f>Feuil1!$B$2:$B$7</c:f>
              <c:numCache>
                <c:formatCode>General</c:formatCode>
                <c:ptCount val="6"/>
                <c:pt idx="0">
                  <c:v>250</c:v>
                </c:pt>
                <c:pt idx="1">
                  <c:v>440</c:v>
                </c:pt>
                <c:pt idx="2">
                  <c:v>500</c:v>
                </c:pt>
                <c:pt idx="3">
                  <c:v>1000</c:v>
                </c:pt>
                <c:pt idx="4">
                  <c:v>1500</c:v>
                </c:pt>
                <c:pt idx="5">
                  <c:v>2000</c:v>
                </c:pt>
              </c:numCache>
            </c:numRef>
          </c:xVal>
          <c:yVal>
            <c:numRef>
              <c:f>Feuil1!$I$28:$I$33</c:f>
              <c:numCache>
                <c:formatCode>General</c:formatCode>
                <c:ptCount val="6"/>
                <c:pt idx="0">
                  <c:v>27</c:v>
                </c:pt>
                <c:pt idx="1">
                  <c:v>38</c:v>
                </c:pt>
                <c:pt idx="2">
                  <c:v>37</c:v>
                </c:pt>
                <c:pt idx="3">
                  <c:v>39</c:v>
                </c:pt>
                <c:pt idx="4">
                  <c:v>35</c:v>
                </c:pt>
                <c:pt idx="5">
                  <c:v>27</c:v>
                </c:pt>
              </c:numCache>
            </c:numRef>
          </c:yVal>
          <c:smooth val="1"/>
        </c:ser>
        <c:ser>
          <c:idx val="2"/>
          <c:order val="2"/>
          <c:tx>
            <c:v>polystyrène</c:v>
          </c:tx>
          <c:xVal>
            <c:numRef>
              <c:f>Feuil1!$B$2:$B$7</c:f>
              <c:numCache>
                <c:formatCode>General</c:formatCode>
                <c:ptCount val="6"/>
                <c:pt idx="0">
                  <c:v>250</c:v>
                </c:pt>
                <c:pt idx="1">
                  <c:v>440</c:v>
                </c:pt>
                <c:pt idx="2">
                  <c:v>500</c:v>
                </c:pt>
                <c:pt idx="3">
                  <c:v>1000</c:v>
                </c:pt>
                <c:pt idx="4">
                  <c:v>1500</c:v>
                </c:pt>
                <c:pt idx="5">
                  <c:v>2000</c:v>
                </c:pt>
              </c:numCache>
            </c:numRef>
          </c:xVal>
          <c:yVal>
            <c:numRef>
              <c:f>Feuil1!$I$20:$I$25</c:f>
              <c:numCache>
                <c:formatCode>General</c:formatCode>
                <c:ptCount val="6"/>
                <c:pt idx="0">
                  <c:v>27</c:v>
                </c:pt>
                <c:pt idx="1">
                  <c:v>30</c:v>
                </c:pt>
                <c:pt idx="2">
                  <c:v>28</c:v>
                </c:pt>
                <c:pt idx="3">
                  <c:v>31</c:v>
                </c:pt>
                <c:pt idx="4">
                  <c:v>25</c:v>
                </c:pt>
                <c:pt idx="5">
                  <c:v>28</c:v>
                </c:pt>
              </c:numCache>
            </c:numRef>
          </c:yVal>
          <c:smooth val="1"/>
        </c:ser>
        <c:ser>
          <c:idx val="3"/>
          <c:order val="3"/>
          <c:tx>
            <c:v>laine de verre</c:v>
          </c:tx>
          <c:marker>
            <c:symbol val="circle"/>
            <c:size val="7"/>
          </c:marker>
          <c:xVal>
            <c:numRef>
              <c:f>Feuil1!$B$2:$B$7</c:f>
              <c:numCache>
                <c:formatCode>General</c:formatCode>
                <c:ptCount val="6"/>
                <c:pt idx="0">
                  <c:v>250</c:v>
                </c:pt>
                <c:pt idx="1">
                  <c:v>440</c:v>
                </c:pt>
                <c:pt idx="2">
                  <c:v>500</c:v>
                </c:pt>
                <c:pt idx="3">
                  <c:v>1000</c:v>
                </c:pt>
                <c:pt idx="4">
                  <c:v>1500</c:v>
                </c:pt>
                <c:pt idx="5">
                  <c:v>2000</c:v>
                </c:pt>
              </c:numCache>
            </c:numRef>
          </c:xVal>
          <c:yVal>
            <c:numRef>
              <c:f>Feuil1!$I$2:$I$7</c:f>
              <c:numCache>
                <c:formatCode>General</c:formatCode>
                <c:ptCount val="6"/>
                <c:pt idx="0">
                  <c:v>28</c:v>
                </c:pt>
                <c:pt idx="1">
                  <c:v>22</c:v>
                </c:pt>
                <c:pt idx="2">
                  <c:v>20</c:v>
                </c:pt>
                <c:pt idx="3">
                  <c:v>19</c:v>
                </c:pt>
                <c:pt idx="4">
                  <c:v>19</c:v>
                </c:pt>
                <c:pt idx="5">
                  <c:v>20</c:v>
                </c:pt>
              </c:numCache>
            </c:numRef>
          </c:yVal>
          <c:smooth val="1"/>
        </c:ser>
        <c:axId val="49067520"/>
        <c:axId val="51795840"/>
      </c:scatterChart>
      <c:valAx>
        <c:axId val="490675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fréquence (Hz)</a:t>
                </a:r>
              </a:p>
            </c:rich>
          </c:tx>
          <c:layout>
            <c:manualLayout>
              <c:xMode val="edge"/>
              <c:yMode val="edge"/>
              <c:x val="0.8043794838145234"/>
              <c:y val="0.82786313103566844"/>
            </c:manualLayout>
          </c:layout>
        </c:title>
        <c:numFmt formatCode="General" sourceLinked="1"/>
        <c:tickLblPos val="nextTo"/>
        <c:crossAx val="51795840"/>
        <c:crosses val="autoZero"/>
        <c:crossBetween val="midCat"/>
      </c:valAx>
      <c:valAx>
        <c:axId val="51795840"/>
        <c:scaling>
          <c:orientation val="minMax"/>
          <c:max val="40"/>
          <c:min val="15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temps (ms)</a:t>
                </a:r>
              </a:p>
            </c:rich>
          </c:tx>
          <c:layout>
            <c:manualLayout>
              <c:xMode val="edge"/>
              <c:yMode val="edge"/>
              <c:x val="2.5000000000000001E-2"/>
              <c:y val="5.6325256873394305E-2"/>
            </c:manualLayout>
          </c:layout>
        </c:title>
        <c:numFmt formatCode="General" sourceLinked="1"/>
        <c:tickLblPos val="nextTo"/>
        <c:crossAx val="490675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7708563253960106"/>
          <c:y val="0.32823618217136175"/>
          <c:w val="0.22153647025718309"/>
          <c:h val="0.334657470567577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>
        <c:manualLayout>
          <c:layoutTarget val="inner"/>
          <c:xMode val="edge"/>
          <c:yMode val="edge"/>
          <c:x val="7.5419072615923038E-2"/>
          <c:y val="0.17166254027422173"/>
          <c:w val="0.71732392825896751"/>
          <c:h val="0.70024284754595012"/>
        </c:manualLayout>
      </c:layout>
      <c:scatterChart>
        <c:scatterStyle val="smoothMarker"/>
        <c:ser>
          <c:idx val="0"/>
          <c:order val="0"/>
          <c:tx>
            <c:strRef>
              <c:f>Feuil1!$I$1</c:f>
              <c:strCache>
                <c:ptCount val="1"/>
                <c:pt idx="0">
                  <c:v>T expérimental (ms)</c:v>
                </c:pt>
              </c:strCache>
            </c:strRef>
          </c:tx>
          <c:xVal>
            <c:numRef>
              <c:f>Feuil1!$B$2:$B$7</c:f>
              <c:numCache>
                <c:formatCode>General</c:formatCode>
                <c:ptCount val="6"/>
                <c:pt idx="0">
                  <c:v>250</c:v>
                </c:pt>
                <c:pt idx="1">
                  <c:v>440</c:v>
                </c:pt>
                <c:pt idx="2">
                  <c:v>500</c:v>
                </c:pt>
                <c:pt idx="3">
                  <c:v>1000</c:v>
                </c:pt>
                <c:pt idx="4">
                  <c:v>1500</c:v>
                </c:pt>
                <c:pt idx="5">
                  <c:v>2000</c:v>
                </c:pt>
              </c:numCache>
            </c:numRef>
          </c:xVal>
          <c:yVal>
            <c:numRef>
              <c:f>Feuil1!$I$2:$I$7</c:f>
              <c:numCache>
                <c:formatCode>General</c:formatCode>
                <c:ptCount val="6"/>
                <c:pt idx="0">
                  <c:v>28</c:v>
                </c:pt>
                <c:pt idx="1">
                  <c:v>22</c:v>
                </c:pt>
                <c:pt idx="2">
                  <c:v>20</c:v>
                </c:pt>
                <c:pt idx="3">
                  <c:v>19</c:v>
                </c:pt>
                <c:pt idx="4">
                  <c:v>19</c:v>
                </c:pt>
                <c:pt idx="5">
                  <c:v>20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Feuil1!$J$1</c:f>
              <c:strCache>
                <c:ptCount val="1"/>
                <c:pt idx="0">
                  <c:v>T théorique (ms)</c:v>
                </c:pt>
              </c:strCache>
            </c:strRef>
          </c:tx>
          <c:xVal>
            <c:numRef>
              <c:f>'[Explication de l''ouvert.xlsx]Feuil1'!$B$2,'[Explication de l''ouvert.xlsx]Feuil1'!$B$4,'[Explication de l''ouvert.xlsx]Feuil1'!$B$5,'[Explication de l''ouvert.xlsx]Feuil1'!$B$7</c:f>
              <c:numCache>
                <c:formatCode>General</c:formatCode>
                <c:ptCount val="4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'[Explication de l''ouvert.xlsx]Feuil1'!$J$2,'[Explication de l''ouvert.xlsx]Feuil1'!$J$4,'[Explication de l''ouvert.xlsx]Feuil1'!$J$5,'[Explication de l''ouvert.xlsx]Feuil1'!$J$7</c:f>
              <c:numCache>
                <c:formatCode>General</c:formatCode>
                <c:ptCount val="4"/>
                <c:pt idx="0">
                  <c:v>28</c:v>
                </c:pt>
                <c:pt idx="1">
                  <c:v>18</c:v>
                </c:pt>
                <c:pt idx="2">
                  <c:v>16.5</c:v>
                </c:pt>
                <c:pt idx="3">
                  <c:v>17</c:v>
                </c:pt>
              </c:numCache>
            </c:numRef>
          </c:yVal>
          <c:smooth val="1"/>
        </c:ser>
        <c:axId val="147386752"/>
        <c:axId val="147482496"/>
      </c:scatterChart>
      <c:valAx>
        <c:axId val="1473867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fréquence</a:t>
                </a:r>
                <a:r>
                  <a:rPr lang="fr-FR" baseline="0"/>
                  <a:t> (Hz)</a:t>
                </a:r>
                <a:endParaRPr lang="fr-FR"/>
              </a:p>
            </c:rich>
          </c:tx>
          <c:layout>
            <c:manualLayout>
              <c:xMode val="edge"/>
              <c:yMode val="edge"/>
              <c:x val="0.80646981627296588"/>
              <c:y val="0.80010288050851563"/>
            </c:manualLayout>
          </c:layout>
        </c:title>
        <c:numFmt formatCode="General" sourceLinked="1"/>
        <c:tickLblPos val="nextTo"/>
        <c:crossAx val="147482496"/>
        <c:crosses val="autoZero"/>
        <c:crossBetween val="midCat"/>
      </c:valAx>
      <c:valAx>
        <c:axId val="147482496"/>
        <c:scaling>
          <c:orientation val="minMax"/>
          <c:min val="15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temps</a:t>
                </a:r>
                <a:r>
                  <a:rPr lang="fr-FR" baseline="0"/>
                  <a:t> (ms)</a:t>
                </a:r>
                <a:endParaRPr lang="fr-FR"/>
              </a:p>
            </c:rich>
          </c:tx>
          <c:layout>
            <c:manualLayout>
              <c:xMode val="edge"/>
              <c:yMode val="edge"/>
              <c:x val="2.2222222222222251E-2"/>
              <c:y val="5.6325256873394305E-2"/>
            </c:manualLayout>
          </c:layout>
        </c:title>
        <c:numFmt formatCode="General" sourceLinked="1"/>
        <c:tickLblPos val="nextTo"/>
        <c:crossAx val="1473867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5145822397200394"/>
          <c:y val="0.1896269197196869"/>
          <c:w val="0.30923622047244098"/>
          <c:h val="0.16732873528378833"/>
        </c:manualLayout>
      </c:layout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>
        <c:manualLayout>
          <c:layoutTarget val="inner"/>
          <c:xMode val="edge"/>
          <c:yMode val="edge"/>
          <c:x val="7.0231525159154179E-2"/>
          <c:y val="0.15778241501064522"/>
          <c:w val="0.73456851981300708"/>
          <c:h val="0.70024284754595012"/>
        </c:manualLayout>
      </c:layout>
      <c:scatterChart>
        <c:scatterStyle val="smoothMarker"/>
        <c:ser>
          <c:idx val="0"/>
          <c:order val="0"/>
          <c:tx>
            <c:strRef>
              <c:f>Feuil1!$I$1</c:f>
              <c:strCache>
                <c:ptCount val="1"/>
                <c:pt idx="0">
                  <c:v>T expérimental (ms)</c:v>
                </c:pt>
              </c:strCache>
            </c:strRef>
          </c:tx>
          <c:xVal>
            <c:numRef>
              <c:f>Feuil1!$B$2:$B$7</c:f>
              <c:numCache>
                <c:formatCode>General</c:formatCode>
                <c:ptCount val="6"/>
                <c:pt idx="0">
                  <c:v>250</c:v>
                </c:pt>
                <c:pt idx="1">
                  <c:v>440</c:v>
                </c:pt>
                <c:pt idx="2">
                  <c:v>500</c:v>
                </c:pt>
                <c:pt idx="3">
                  <c:v>1000</c:v>
                </c:pt>
                <c:pt idx="4">
                  <c:v>1500</c:v>
                </c:pt>
                <c:pt idx="5">
                  <c:v>2000</c:v>
                </c:pt>
              </c:numCache>
            </c:numRef>
          </c:xVal>
          <c:yVal>
            <c:numRef>
              <c:f>Feuil1!$I$11:$I$16</c:f>
              <c:numCache>
                <c:formatCode>General</c:formatCode>
                <c:ptCount val="6"/>
                <c:pt idx="0">
                  <c:v>28</c:v>
                </c:pt>
                <c:pt idx="1">
                  <c:v>38</c:v>
                </c:pt>
                <c:pt idx="2">
                  <c:v>34</c:v>
                </c:pt>
                <c:pt idx="3">
                  <c:v>39</c:v>
                </c:pt>
                <c:pt idx="4">
                  <c:v>37</c:v>
                </c:pt>
                <c:pt idx="5">
                  <c:v>27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Feuil1!$J$1</c:f>
              <c:strCache>
                <c:ptCount val="1"/>
                <c:pt idx="0">
                  <c:v>T théorique (ms)</c:v>
                </c:pt>
              </c:strCache>
            </c:strRef>
          </c:tx>
          <c:xVal>
            <c:numRef>
              <c:f>'[Explication de l''ouvert.xlsx]Feuil1'!$B$2,'[Explication de l''ouvert.xlsx]Feuil1'!$B$4,'[Explication de l''ouvert.xlsx]Feuil1'!$B$5,'[Explication de l''ouvert.xlsx]Feuil1'!$B$7</c:f>
              <c:numCache>
                <c:formatCode>General</c:formatCode>
                <c:ptCount val="4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'[Explication de l''ouvert.xlsx]Feuil1'!$J$11,'[Explication de l''ouvert.xlsx]Feuil1'!$J$13,'[Explication de l''ouvert.xlsx]Feuil1'!$J$14,'[Explication de l''ouvert.xlsx]Feuil1'!$J$16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</c:numCache>
            </c:numRef>
          </c:yVal>
        </c:ser>
        <c:axId val="155017984"/>
        <c:axId val="155019904"/>
      </c:scatterChart>
      <c:valAx>
        <c:axId val="1550179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fréqunence</a:t>
                </a:r>
                <a:r>
                  <a:rPr lang="fr-FR" baseline="0"/>
                  <a:t> (Hz)</a:t>
                </a:r>
                <a:endParaRPr lang="fr-FR"/>
              </a:p>
            </c:rich>
          </c:tx>
          <c:layout>
            <c:manualLayout>
              <c:xMode val="edge"/>
              <c:yMode val="edge"/>
              <c:x val="0.8106879763016267"/>
              <c:y val="0.81398300577209159"/>
            </c:manualLayout>
          </c:layout>
        </c:title>
        <c:numFmt formatCode="General" sourceLinked="1"/>
        <c:tickLblPos val="nextTo"/>
        <c:crossAx val="155019904"/>
        <c:crosses val="autoZero"/>
        <c:crossBetween val="midCat"/>
      </c:valAx>
      <c:valAx>
        <c:axId val="155019904"/>
        <c:scaling>
          <c:orientation val="minMax"/>
          <c:min val="25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temps (ms)</a:t>
                </a:r>
              </a:p>
            </c:rich>
          </c:tx>
          <c:layout>
            <c:manualLayout>
              <c:xMode val="edge"/>
              <c:yMode val="edge"/>
              <c:x val="1.2933569926007761E-2"/>
              <c:y val="4.2445131609817673E-2"/>
            </c:manualLayout>
          </c:layout>
        </c:title>
        <c:numFmt formatCode="General" sourceLinked="1"/>
        <c:tickLblPos val="nextTo"/>
        <c:crossAx val="1550179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3701925818745897"/>
          <c:y val="0.34230829761903026"/>
          <c:w val="0.28796603624169631"/>
          <c:h val="0.16732873528378828"/>
        </c:manualLayout>
      </c:layout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81F7EE-F7BF-4FE0-A897-85102603E23C}" type="doc">
      <dgm:prSet loTypeId="urn:microsoft.com/office/officeart/2005/8/layout/chevron1" loCatId="process" qsTypeId="urn:microsoft.com/office/officeart/2005/8/quickstyle/simple1" qsCatId="simple" csTypeId="urn:microsoft.com/office/officeart/2005/8/colors/accent3_2" csCatId="accent3" phldr="1"/>
      <dgm:spPr/>
    </dgm:pt>
    <dgm:pt modelId="{58F6C74C-63A3-419F-9A46-0E61EE2F749A}">
      <dgm:prSet phldrT="[Texte]" custT="1"/>
      <dgm:spPr/>
      <dgm:t>
        <a:bodyPr/>
        <a:lstStyle/>
        <a:p>
          <a:r>
            <a:rPr lang="fr-FR" sz="2000" b="1" u="sng" dirty="0" smtClean="0">
              <a:solidFill>
                <a:schemeClr val="tx1"/>
              </a:solidFill>
            </a:rPr>
            <a:t>Présentation</a:t>
          </a:r>
          <a:endParaRPr lang="fr-FR" sz="2000" b="1" u="sng" dirty="0">
            <a:solidFill>
              <a:schemeClr val="tx1"/>
            </a:solidFill>
          </a:endParaRPr>
        </a:p>
      </dgm:t>
    </dgm:pt>
    <dgm:pt modelId="{713D754A-06A4-42B0-9FA4-6EE43D8434A2}" type="parTrans" cxnId="{46633E08-1888-40D7-B4AF-AF785E49F34E}">
      <dgm:prSet/>
      <dgm:spPr/>
      <dgm:t>
        <a:bodyPr/>
        <a:lstStyle/>
        <a:p>
          <a:endParaRPr lang="fr-FR"/>
        </a:p>
      </dgm:t>
    </dgm:pt>
    <dgm:pt modelId="{7E77A60E-D9EA-4F95-BD11-63D801865B4E}" type="sibTrans" cxnId="{46633E08-1888-40D7-B4AF-AF785E49F34E}">
      <dgm:prSet/>
      <dgm:spPr/>
      <dgm:t>
        <a:bodyPr/>
        <a:lstStyle/>
        <a:p>
          <a:endParaRPr lang="fr-FR"/>
        </a:p>
      </dgm:t>
    </dgm:pt>
    <dgm:pt modelId="{9F01551E-0DE7-45B1-BC5B-FB3B3C31930A}">
      <dgm:prSet phldrT="[Texte]" custT="1"/>
      <dgm:spPr/>
      <dgm:t>
        <a:bodyPr/>
        <a:lstStyle/>
        <a:p>
          <a:r>
            <a:rPr lang="fr-FR" sz="2000" b="0" dirty="0" smtClean="0">
              <a:solidFill>
                <a:schemeClr val="tx1"/>
              </a:solidFill>
            </a:rPr>
            <a:t>Observations</a:t>
          </a:r>
          <a:endParaRPr lang="fr-FR" sz="2200" b="0" dirty="0">
            <a:solidFill>
              <a:schemeClr val="tx1"/>
            </a:solidFill>
          </a:endParaRPr>
        </a:p>
      </dgm:t>
    </dgm:pt>
    <dgm:pt modelId="{04C2CF48-70A2-4A57-8CBF-00B9F27F3B1B}" type="parTrans" cxnId="{DD0123F2-0FD6-4031-BFB0-90B93CDB14AA}">
      <dgm:prSet/>
      <dgm:spPr/>
      <dgm:t>
        <a:bodyPr/>
        <a:lstStyle/>
        <a:p>
          <a:endParaRPr lang="fr-FR"/>
        </a:p>
      </dgm:t>
    </dgm:pt>
    <dgm:pt modelId="{4C32AD18-C4C9-4B1B-A6B5-AAADF5498466}" type="sibTrans" cxnId="{DD0123F2-0FD6-4031-BFB0-90B93CDB14AA}">
      <dgm:prSet/>
      <dgm:spPr/>
      <dgm:t>
        <a:bodyPr/>
        <a:lstStyle/>
        <a:p>
          <a:endParaRPr lang="fr-FR"/>
        </a:p>
      </dgm:t>
    </dgm:pt>
    <dgm:pt modelId="{436BF596-D643-4752-B209-62B4B21E28B6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Synthèse</a:t>
          </a:r>
          <a:endParaRPr lang="fr-FR" sz="2000" dirty="0">
            <a:solidFill>
              <a:schemeClr val="tx1"/>
            </a:solidFill>
          </a:endParaRPr>
        </a:p>
      </dgm:t>
    </dgm:pt>
    <dgm:pt modelId="{9A701176-BCBC-4FA6-958D-05A2861FE9B4}" type="parTrans" cxnId="{FD3CC106-5514-4BFE-B3BD-F5C08BEDA903}">
      <dgm:prSet/>
      <dgm:spPr/>
      <dgm:t>
        <a:bodyPr/>
        <a:lstStyle/>
        <a:p>
          <a:endParaRPr lang="fr-FR"/>
        </a:p>
      </dgm:t>
    </dgm:pt>
    <dgm:pt modelId="{FF340877-B804-42A7-8792-F2669ECE22D4}" type="sibTrans" cxnId="{FD3CC106-5514-4BFE-B3BD-F5C08BEDA903}">
      <dgm:prSet/>
      <dgm:spPr/>
      <dgm:t>
        <a:bodyPr/>
        <a:lstStyle/>
        <a:p>
          <a:endParaRPr lang="fr-FR"/>
        </a:p>
      </dgm:t>
    </dgm:pt>
    <dgm:pt modelId="{57DFD53F-B845-4010-B8B8-49E95F80E548}">
      <dgm:prSet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Analyse</a:t>
          </a:r>
          <a:endParaRPr lang="fr-FR" sz="2000" dirty="0">
            <a:solidFill>
              <a:schemeClr val="tx1"/>
            </a:solidFill>
          </a:endParaRPr>
        </a:p>
      </dgm:t>
    </dgm:pt>
    <dgm:pt modelId="{624CB4F0-6A9B-469B-93C0-DC003497EB1D}" type="parTrans" cxnId="{AEC9400E-9D19-4C09-8522-985AA6EC3DE7}">
      <dgm:prSet/>
      <dgm:spPr/>
      <dgm:t>
        <a:bodyPr/>
        <a:lstStyle/>
        <a:p>
          <a:endParaRPr lang="fr-FR"/>
        </a:p>
      </dgm:t>
    </dgm:pt>
    <dgm:pt modelId="{BBD6E263-AB81-47E9-A500-F5351BC69C35}" type="sibTrans" cxnId="{AEC9400E-9D19-4C09-8522-985AA6EC3DE7}">
      <dgm:prSet/>
      <dgm:spPr/>
      <dgm:t>
        <a:bodyPr/>
        <a:lstStyle/>
        <a:p>
          <a:endParaRPr lang="fr-FR"/>
        </a:p>
      </dgm:t>
    </dgm:pt>
    <dgm:pt modelId="{D1AE23BC-9C5B-45D4-9EE7-9C46FA0334D6}" type="pres">
      <dgm:prSet presAssocID="{D181F7EE-F7BF-4FE0-A897-85102603E23C}" presName="Name0" presStyleCnt="0">
        <dgm:presLayoutVars>
          <dgm:dir/>
          <dgm:animLvl val="lvl"/>
          <dgm:resizeHandles val="exact"/>
        </dgm:presLayoutVars>
      </dgm:prSet>
      <dgm:spPr/>
    </dgm:pt>
    <dgm:pt modelId="{45804D49-6025-41D9-ADEF-F51416CBE6BF}" type="pres">
      <dgm:prSet presAssocID="{58F6C74C-63A3-419F-9A46-0E61EE2F749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4E68CD-B666-43A0-AC0D-6DB55E49053A}" type="pres">
      <dgm:prSet presAssocID="{7E77A60E-D9EA-4F95-BD11-63D801865B4E}" presName="parTxOnlySpace" presStyleCnt="0"/>
      <dgm:spPr/>
    </dgm:pt>
    <dgm:pt modelId="{BAC4FF90-4382-4D19-B6A1-FF379FF561C1}" type="pres">
      <dgm:prSet presAssocID="{57DFD53F-B845-4010-B8B8-49E95F80E54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82D67F-5C2F-48D5-AB01-88DCA6400CEA}" type="pres">
      <dgm:prSet presAssocID="{BBD6E263-AB81-47E9-A500-F5351BC69C35}" presName="parTxOnlySpace" presStyleCnt="0"/>
      <dgm:spPr/>
    </dgm:pt>
    <dgm:pt modelId="{B7B3B74F-9814-4443-876D-D847880DDEA4}" type="pres">
      <dgm:prSet presAssocID="{9F01551E-0DE7-45B1-BC5B-FB3B3C31930A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3D7DC3-9C57-4E73-A204-C5AD0D18ED28}" type="pres">
      <dgm:prSet presAssocID="{4C32AD18-C4C9-4B1B-A6B5-AAADF5498466}" presName="parTxOnlySpace" presStyleCnt="0"/>
      <dgm:spPr/>
    </dgm:pt>
    <dgm:pt modelId="{8E0E1B7A-BF6E-4958-B82E-41F0B66DCDC3}" type="pres">
      <dgm:prSet presAssocID="{436BF596-D643-4752-B209-62B4B21E28B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0DFF224-64B3-45BC-9A46-0E2F1909B4FB}" type="presOf" srcId="{9F01551E-0DE7-45B1-BC5B-FB3B3C31930A}" destId="{B7B3B74F-9814-4443-876D-D847880DDEA4}" srcOrd="0" destOrd="0" presId="urn:microsoft.com/office/officeart/2005/8/layout/chevron1"/>
    <dgm:cxn modelId="{2AD1C693-8916-419E-A934-BAC5E6083CC4}" type="presOf" srcId="{58F6C74C-63A3-419F-9A46-0E61EE2F749A}" destId="{45804D49-6025-41D9-ADEF-F51416CBE6BF}" srcOrd="0" destOrd="0" presId="urn:microsoft.com/office/officeart/2005/8/layout/chevron1"/>
    <dgm:cxn modelId="{46633E08-1888-40D7-B4AF-AF785E49F34E}" srcId="{D181F7EE-F7BF-4FE0-A897-85102603E23C}" destId="{58F6C74C-63A3-419F-9A46-0E61EE2F749A}" srcOrd="0" destOrd="0" parTransId="{713D754A-06A4-42B0-9FA4-6EE43D8434A2}" sibTransId="{7E77A60E-D9EA-4F95-BD11-63D801865B4E}"/>
    <dgm:cxn modelId="{32380465-A612-49F5-B9D6-FEF3B1384241}" type="presOf" srcId="{436BF596-D643-4752-B209-62B4B21E28B6}" destId="{8E0E1B7A-BF6E-4958-B82E-41F0B66DCDC3}" srcOrd="0" destOrd="0" presId="urn:microsoft.com/office/officeart/2005/8/layout/chevron1"/>
    <dgm:cxn modelId="{8E95A224-F0CF-4DC9-9E98-D8EE93552F89}" type="presOf" srcId="{D181F7EE-F7BF-4FE0-A897-85102603E23C}" destId="{D1AE23BC-9C5B-45D4-9EE7-9C46FA0334D6}" srcOrd="0" destOrd="0" presId="urn:microsoft.com/office/officeart/2005/8/layout/chevron1"/>
    <dgm:cxn modelId="{AEC9400E-9D19-4C09-8522-985AA6EC3DE7}" srcId="{D181F7EE-F7BF-4FE0-A897-85102603E23C}" destId="{57DFD53F-B845-4010-B8B8-49E95F80E548}" srcOrd="1" destOrd="0" parTransId="{624CB4F0-6A9B-469B-93C0-DC003497EB1D}" sibTransId="{BBD6E263-AB81-47E9-A500-F5351BC69C35}"/>
    <dgm:cxn modelId="{FD3CC106-5514-4BFE-B3BD-F5C08BEDA903}" srcId="{D181F7EE-F7BF-4FE0-A897-85102603E23C}" destId="{436BF596-D643-4752-B209-62B4B21E28B6}" srcOrd="3" destOrd="0" parTransId="{9A701176-BCBC-4FA6-958D-05A2861FE9B4}" sibTransId="{FF340877-B804-42A7-8792-F2669ECE22D4}"/>
    <dgm:cxn modelId="{DD0123F2-0FD6-4031-BFB0-90B93CDB14AA}" srcId="{D181F7EE-F7BF-4FE0-A897-85102603E23C}" destId="{9F01551E-0DE7-45B1-BC5B-FB3B3C31930A}" srcOrd="2" destOrd="0" parTransId="{04C2CF48-70A2-4A57-8CBF-00B9F27F3B1B}" sibTransId="{4C32AD18-C4C9-4B1B-A6B5-AAADF5498466}"/>
    <dgm:cxn modelId="{6217F31C-E5A9-41B4-8FBE-3BDC0C288250}" type="presOf" srcId="{57DFD53F-B845-4010-B8B8-49E95F80E548}" destId="{BAC4FF90-4382-4D19-B6A1-FF379FF561C1}" srcOrd="0" destOrd="0" presId="urn:microsoft.com/office/officeart/2005/8/layout/chevron1"/>
    <dgm:cxn modelId="{EEE593FB-06CA-4807-A41B-482602F13059}" type="presParOf" srcId="{D1AE23BC-9C5B-45D4-9EE7-9C46FA0334D6}" destId="{45804D49-6025-41D9-ADEF-F51416CBE6BF}" srcOrd="0" destOrd="0" presId="urn:microsoft.com/office/officeart/2005/8/layout/chevron1"/>
    <dgm:cxn modelId="{28923343-DC58-4BD6-A9F9-55F25752BA6D}" type="presParOf" srcId="{D1AE23BC-9C5B-45D4-9EE7-9C46FA0334D6}" destId="{2A4E68CD-B666-43A0-AC0D-6DB55E49053A}" srcOrd="1" destOrd="0" presId="urn:microsoft.com/office/officeart/2005/8/layout/chevron1"/>
    <dgm:cxn modelId="{B650B22E-DF5A-4C20-8D60-5DEE12BE9FE2}" type="presParOf" srcId="{D1AE23BC-9C5B-45D4-9EE7-9C46FA0334D6}" destId="{BAC4FF90-4382-4D19-B6A1-FF379FF561C1}" srcOrd="2" destOrd="0" presId="urn:microsoft.com/office/officeart/2005/8/layout/chevron1"/>
    <dgm:cxn modelId="{B9044D9C-C2EB-4C0E-B149-FCBD1636EC43}" type="presParOf" srcId="{D1AE23BC-9C5B-45D4-9EE7-9C46FA0334D6}" destId="{8B82D67F-5C2F-48D5-AB01-88DCA6400CEA}" srcOrd="3" destOrd="0" presId="urn:microsoft.com/office/officeart/2005/8/layout/chevron1"/>
    <dgm:cxn modelId="{9F0B57AD-12FE-41A6-A933-038D30518BD8}" type="presParOf" srcId="{D1AE23BC-9C5B-45D4-9EE7-9C46FA0334D6}" destId="{B7B3B74F-9814-4443-876D-D847880DDEA4}" srcOrd="4" destOrd="0" presId="urn:microsoft.com/office/officeart/2005/8/layout/chevron1"/>
    <dgm:cxn modelId="{D74C9E26-0D2F-4237-AD37-FC2A2BE04F46}" type="presParOf" srcId="{D1AE23BC-9C5B-45D4-9EE7-9C46FA0334D6}" destId="{463D7DC3-9C57-4E73-A204-C5AD0D18ED28}" srcOrd="5" destOrd="0" presId="urn:microsoft.com/office/officeart/2005/8/layout/chevron1"/>
    <dgm:cxn modelId="{6212BBCA-2829-4347-B507-3426FD140A87}" type="presParOf" srcId="{D1AE23BC-9C5B-45D4-9EE7-9C46FA0334D6}" destId="{8E0E1B7A-BF6E-4958-B82E-41F0B66DCDC3}" srcOrd="6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81F7EE-F7BF-4FE0-A897-85102603E23C}" type="doc">
      <dgm:prSet loTypeId="urn:microsoft.com/office/officeart/2005/8/layout/chevron1" loCatId="process" qsTypeId="urn:microsoft.com/office/officeart/2005/8/quickstyle/simple1" qsCatId="simple" csTypeId="urn:microsoft.com/office/officeart/2005/8/colors/accent3_2" csCatId="accent3" phldr="1"/>
      <dgm:spPr/>
    </dgm:pt>
    <dgm:pt modelId="{58F6C74C-63A3-419F-9A46-0E61EE2F749A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Présentation</a:t>
          </a:r>
          <a:endParaRPr lang="fr-FR" sz="2000" dirty="0">
            <a:solidFill>
              <a:schemeClr val="tx1"/>
            </a:solidFill>
          </a:endParaRPr>
        </a:p>
      </dgm:t>
    </dgm:pt>
    <dgm:pt modelId="{713D754A-06A4-42B0-9FA4-6EE43D8434A2}" type="parTrans" cxnId="{46633E08-1888-40D7-B4AF-AF785E49F34E}">
      <dgm:prSet/>
      <dgm:spPr/>
      <dgm:t>
        <a:bodyPr/>
        <a:lstStyle/>
        <a:p>
          <a:endParaRPr lang="fr-FR"/>
        </a:p>
      </dgm:t>
    </dgm:pt>
    <dgm:pt modelId="{7E77A60E-D9EA-4F95-BD11-63D801865B4E}" type="sibTrans" cxnId="{46633E08-1888-40D7-B4AF-AF785E49F34E}">
      <dgm:prSet/>
      <dgm:spPr/>
      <dgm:t>
        <a:bodyPr/>
        <a:lstStyle/>
        <a:p>
          <a:endParaRPr lang="fr-FR"/>
        </a:p>
      </dgm:t>
    </dgm:pt>
    <dgm:pt modelId="{9F01551E-0DE7-45B1-BC5B-FB3B3C31930A}">
      <dgm:prSet phldrT="[Texte]" custT="1"/>
      <dgm:spPr/>
      <dgm:t>
        <a:bodyPr/>
        <a:lstStyle/>
        <a:p>
          <a:r>
            <a:rPr lang="fr-FR" sz="2000" b="0" dirty="0" smtClean="0">
              <a:solidFill>
                <a:schemeClr val="tx1"/>
              </a:solidFill>
            </a:rPr>
            <a:t>Observations</a:t>
          </a:r>
          <a:endParaRPr lang="fr-FR" sz="2200" b="0" dirty="0">
            <a:solidFill>
              <a:schemeClr val="tx1"/>
            </a:solidFill>
          </a:endParaRPr>
        </a:p>
      </dgm:t>
    </dgm:pt>
    <dgm:pt modelId="{04C2CF48-70A2-4A57-8CBF-00B9F27F3B1B}" type="parTrans" cxnId="{DD0123F2-0FD6-4031-BFB0-90B93CDB14AA}">
      <dgm:prSet/>
      <dgm:spPr/>
      <dgm:t>
        <a:bodyPr/>
        <a:lstStyle/>
        <a:p>
          <a:endParaRPr lang="fr-FR"/>
        </a:p>
      </dgm:t>
    </dgm:pt>
    <dgm:pt modelId="{4C32AD18-C4C9-4B1B-A6B5-AAADF5498466}" type="sibTrans" cxnId="{DD0123F2-0FD6-4031-BFB0-90B93CDB14AA}">
      <dgm:prSet/>
      <dgm:spPr/>
      <dgm:t>
        <a:bodyPr/>
        <a:lstStyle/>
        <a:p>
          <a:endParaRPr lang="fr-FR"/>
        </a:p>
      </dgm:t>
    </dgm:pt>
    <dgm:pt modelId="{436BF596-D643-4752-B209-62B4B21E28B6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Synthèse</a:t>
          </a:r>
          <a:endParaRPr lang="fr-FR" sz="2000" dirty="0">
            <a:solidFill>
              <a:schemeClr val="tx1"/>
            </a:solidFill>
          </a:endParaRPr>
        </a:p>
      </dgm:t>
    </dgm:pt>
    <dgm:pt modelId="{9A701176-BCBC-4FA6-958D-05A2861FE9B4}" type="parTrans" cxnId="{FD3CC106-5514-4BFE-B3BD-F5C08BEDA903}">
      <dgm:prSet/>
      <dgm:spPr/>
      <dgm:t>
        <a:bodyPr/>
        <a:lstStyle/>
        <a:p>
          <a:endParaRPr lang="fr-FR"/>
        </a:p>
      </dgm:t>
    </dgm:pt>
    <dgm:pt modelId="{FF340877-B804-42A7-8792-F2669ECE22D4}" type="sibTrans" cxnId="{FD3CC106-5514-4BFE-B3BD-F5C08BEDA903}">
      <dgm:prSet/>
      <dgm:spPr/>
      <dgm:t>
        <a:bodyPr/>
        <a:lstStyle/>
        <a:p>
          <a:endParaRPr lang="fr-FR"/>
        </a:p>
      </dgm:t>
    </dgm:pt>
    <dgm:pt modelId="{57DFD53F-B845-4010-B8B8-49E95F80E548}">
      <dgm:prSet custT="1"/>
      <dgm:spPr/>
      <dgm:t>
        <a:bodyPr/>
        <a:lstStyle/>
        <a:p>
          <a:r>
            <a:rPr lang="fr-FR" sz="2000" b="1" u="sng" dirty="0" smtClean="0">
              <a:solidFill>
                <a:schemeClr val="tx1"/>
              </a:solidFill>
            </a:rPr>
            <a:t>Analyse</a:t>
          </a:r>
          <a:endParaRPr lang="fr-FR" sz="2000" b="1" u="sng" dirty="0">
            <a:solidFill>
              <a:schemeClr val="tx1"/>
            </a:solidFill>
          </a:endParaRPr>
        </a:p>
      </dgm:t>
    </dgm:pt>
    <dgm:pt modelId="{624CB4F0-6A9B-469B-93C0-DC003497EB1D}" type="parTrans" cxnId="{AEC9400E-9D19-4C09-8522-985AA6EC3DE7}">
      <dgm:prSet/>
      <dgm:spPr/>
      <dgm:t>
        <a:bodyPr/>
        <a:lstStyle/>
        <a:p>
          <a:endParaRPr lang="fr-FR"/>
        </a:p>
      </dgm:t>
    </dgm:pt>
    <dgm:pt modelId="{BBD6E263-AB81-47E9-A500-F5351BC69C35}" type="sibTrans" cxnId="{AEC9400E-9D19-4C09-8522-985AA6EC3DE7}">
      <dgm:prSet/>
      <dgm:spPr/>
      <dgm:t>
        <a:bodyPr/>
        <a:lstStyle/>
        <a:p>
          <a:endParaRPr lang="fr-FR"/>
        </a:p>
      </dgm:t>
    </dgm:pt>
    <dgm:pt modelId="{D1AE23BC-9C5B-45D4-9EE7-9C46FA0334D6}" type="pres">
      <dgm:prSet presAssocID="{D181F7EE-F7BF-4FE0-A897-85102603E23C}" presName="Name0" presStyleCnt="0">
        <dgm:presLayoutVars>
          <dgm:dir/>
          <dgm:animLvl val="lvl"/>
          <dgm:resizeHandles val="exact"/>
        </dgm:presLayoutVars>
      </dgm:prSet>
      <dgm:spPr/>
    </dgm:pt>
    <dgm:pt modelId="{45804D49-6025-41D9-ADEF-F51416CBE6BF}" type="pres">
      <dgm:prSet presAssocID="{58F6C74C-63A3-419F-9A46-0E61EE2F749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4E68CD-B666-43A0-AC0D-6DB55E49053A}" type="pres">
      <dgm:prSet presAssocID="{7E77A60E-D9EA-4F95-BD11-63D801865B4E}" presName="parTxOnlySpace" presStyleCnt="0"/>
      <dgm:spPr/>
    </dgm:pt>
    <dgm:pt modelId="{BAC4FF90-4382-4D19-B6A1-FF379FF561C1}" type="pres">
      <dgm:prSet presAssocID="{57DFD53F-B845-4010-B8B8-49E95F80E54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82D67F-5C2F-48D5-AB01-88DCA6400CEA}" type="pres">
      <dgm:prSet presAssocID="{BBD6E263-AB81-47E9-A500-F5351BC69C35}" presName="parTxOnlySpace" presStyleCnt="0"/>
      <dgm:spPr/>
    </dgm:pt>
    <dgm:pt modelId="{B7B3B74F-9814-4443-876D-D847880DDEA4}" type="pres">
      <dgm:prSet presAssocID="{9F01551E-0DE7-45B1-BC5B-FB3B3C31930A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3D7DC3-9C57-4E73-A204-C5AD0D18ED28}" type="pres">
      <dgm:prSet presAssocID="{4C32AD18-C4C9-4B1B-A6B5-AAADF5498466}" presName="parTxOnlySpace" presStyleCnt="0"/>
      <dgm:spPr/>
    </dgm:pt>
    <dgm:pt modelId="{8E0E1B7A-BF6E-4958-B82E-41F0B66DCDC3}" type="pres">
      <dgm:prSet presAssocID="{436BF596-D643-4752-B209-62B4B21E28B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CE5C6A5-F385-482E-994F-806FD8B74F1C}" type="presOf" srcId="{58F6C74C-63A3-419F-9A46-0E61EE2F749A}" destId="{45804D49-6025-41D9-ADEF-F51416CBE6BF}" srcOrd="0" destOrd="0" presId="urn:microsoft.com/office/officeart/2005/8/layout/chevron1"/>
    <dgm:cxn modelId="{9C041303-16A4-4291-A0D7-68436156E819}" type="presOf" srcId="{436BF596-D643-4752-B209-62B4B21E28B6}" destId="{8E0E1B7A-BF6E-4958-B82E-41F0B66DCDC3}" srcOrd="0" destOrd="0" presId="urn:microsoft.com/office/officeart/2005/8/layout/chevron1"/>
    <dgm:cxn modelId="{0CAE80DA-46C2-4A05-9EF2-3FC11BC92155}" type="presOf" srcId="{9F01551E-0DE7-45B1-BC5B-FB3B3C31930A}" destId="{B7B3B74F-9814-4443-876D-D847880DDEA4}" srcOrd="0" destOrd="0" presId="urn:microsoft.com/office/officeart/2005/8/layout/chevron1"/>
    <dgm:cxn modelId="{46633E08-1888-40D7-B4AF-AF785E49F34E}" srcId="{D181F7EE-F7BF-4FE0-A897-85102603E23C}" destId="{58F6C74C-63A3-419F-9A46-0E61EE2F749A}" srcOrd="0" destOrd="0" parTransId="{713D754A-06A4-42B0-9FA4-6EE43D8434A2}" sibTransId="{7E77A60E-D9EA-4F95-BD11-63D801865B4E}"/>
    <dgm:cxn modelId="{3FE1989F-0267-490F-A715-1263BE7623DB}" type="presOf" srcId="{57DFD53F-B845-4010-B8B8-49E95F80E548}" destId="{BAC4FF90-4382-4D19-B6A1-FF379FF561C1}" srcOrd="0" destOrd="0" presId="urn:microsoft.com/office/officeart/2005/8/layout/chevron1"/>
    <dgm:cxn modelId="{33A0AA33-E053-453D-B578-73FF12DC2F56}" type="presOf" srcId="{D181F7EE-F7BF-4FE0-A897-85102603E23C}" destId="{D1AE23BC-9C5B-45D4-9EE7-9C46FA0334D6}" srcOrd="0" destOrd="0" presId="urn:microsoft.com/office/officeart/2005/8/layout/chevron1"/>
    <dgm:cxn modelId="{AEC9400E-9D19-4C09-8522-985AA6EC3DE7}" srcId="{D181F7EE-F7BF-4FE0-A897-85102603E23C}" destId="{57DFD53F-B845-4010-B8B8-49E95F80E548}" srcOrd="1" destOrd="0" parTransId="{624CB4F0-6A9B-469B-93C0-DC003497EB1D}" sibTransId="{BBD6E263-AB81-47E9-A500-F5351BC69C35}"/>
    <dgm:cxn modelId="{FD3CC106-5514-4BFE-B3BD-F5C08BEDA903}" srcId="{D181F7EE-F7BF-4FE0-A897-85102603E23C}" destId="{436BF596-D643-4752-B209-62B4B21E28B6}" srcOrd="3" destOrd="0" parTransId="{9A701176-BCBC-4FA6-958D-05A2861FE9B4}" sibTransId="{FF340877-B804-42A7-8792-F2669ECE22D4}"/>
    <dgm:cxn modelId="{DD0123F2-0FD6-4031-BFB0-90B93CDB14AA}" srcId="{D181F7EE-F7BF-4FE0-A897-85102603E23C}" destId="{9F01551E-0DE7-45B1-BC5B-FB3B3C31930A}" srcOrd="2" destOrd="0" parTransId="{04C2CF48-70A2-4A57-8CBF-00B9F27F3B1B}" sibTransId="{4C32AD18-C4C9-4B1B-A6B5-AAADF5498466}"/>
    <dgm:cxn modelId="{1E123978-EAD2-41E3-AA44-7EC984585209}" type="presParOf" srcId="{D1AE23BC-9C5B-45D4-9EE7-9C46FA0334D6}" destId="{45804D49-6025-41D9-ADEF-F51416CBE6BF}" srcOrd="0" destOrd="0" presId="urn:microsoft.com/office/officeart/2005/8/layout/chevron1"/>
    <dgm:cxn modelId="{89907FFB-9E8E-451C-997F-736DBD04AD88}" type="presParOf" srcId="{D1AE23BC-9C5B-45D4-9EE7-9C46FA0334D6}" destId="{2A4E68CD-B666-43A0-AC0D-6DB55E49053A}" srcOrd="1" destOrd="0" presId="urn:microsoft.com/office/officeart/2005/8/layout/chevron1"/>
    <dgm:cxn modelId="{87D72CF7-8612-46CF-B348-0F4AA3988251}" type="presParOf" srcId="{D1AE23BC-9C5B-45D4-9EE7-9C46FA0334D6}" destId="{BAC4FF90-4382-4D19-B6A1-FF379FF561C1}" srcOrd="2" destOrd="0" presId="urn:microsoft.com/office/officeart/2005/8/layout/chevron1"/>
    <dgm:cxn modelId="{C524FA28-F4D7-4D53-96FC-6CEFAC8367A5}" type="presParOf" srcId="{D1AE23BC-9C5B-45D4-9EE7-9C46FA0334D6}" destId="{8B82D67F-5C2F-48D5-AB01-88DCA6400CEA}" srcOrd="3" destOrd="0" presId="urn:microsoft.com/office/officeart/2005/8/layout/chevron1"/>
    <dgm:cxn modelId="{080257CF-4D94-41D6-865E-7E303E70D02D}" type="presParOf" srcId="{D1AE23BC-9C5B-45D4-9EE7-9C46FA0334D6}" destId="{B7B3B74F-9814-4443-876D-D847880DDEA4}" srcOrd="4" destOrd="0" presId="urn:microsoft.com/office/officeart/2005/8/layout/chevron1"/>
    <dgm:cxn modelId="{CD6EC3FB-6D3A-4ED3-BAE8-78F901ED5CAB}" type="presParOf" srcId="{D1AE23BC-9C5B-45D4-9EE7-9C46FA0334D6}" destId="{463D7DC3-9C57-4E73-A204-C5AD0D18ED28}" srcOrd="5" destOrd="0" presId="urn:microsoft.com/office/officeart/2005/8/layout/chevron1"/>
    <dgm:cxn modelId="{09249EBD-16EA-4F42-8424-5804E5F993DC}" type="presParOf" srcId="{D1AE23BC-9C5B-45D4-9EE7-9C46FA0334D6}" destId="{8E0E1B7A-BF6E-4958-B82E-41F0B66DCDC3}" srcOrd="6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81F7EE-F7BF-4FE0-A897-85102603E23C}" type="doc">
      <dgm:prSet loTypeId="urn:microsoft.com/office/officeart/2005/8/layout/chevron1" loCatId="process" qsTypeId="urn:microsoft.com/office/officeart/2005/8/quickstyle/simple1" qsCatId="simple" csTypeId="urn:microsoft.com/office/officeart/2005/8/colors/accent3_2" csCatId="accent3" phldr="1"/>
      <dgm:spPr/>
    </dgm:pt>
    <dgm:pt modelId="{58F6C74C-63A3-419F-9A46-0E61EE2F749A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Présentation</a:t>
          </a:r>
          <a:endParaRPr lang="fr-FR" sz="2000" dirty="0">
            <a:solidFill>
              <a:schemeClr val="tx1"/>
            </a:solidFill>
          </a:endParaRPr>
        </a:p>
      </dgm:t>
    </dgm:pt>
    <dgm:pt modelId="{713D754A-06A4-42B0-9FA4-6EE43D8434A2}" type="parTrans" cxnId="{46633E08-1888-40D7-B4AF-AF785E49F34E}">
      <dgm:prSet/>
      <dgm:spPr/>
      <dgm:t>
        <a:bodyPr/>
        <a:lstStyle/>
        <a:p>
          <a:endParaRPr lang="fr-FR"/>
        </a:p>
      </dgm:t>
    </dgm:pt>
    <dgm:pt modelId="{7E77A60E-D9EA-4F95-BD11-63D801865B4E}" type="sibTrans" cxnId="{46633E08-1888-40D7-B4AF-AF785E49F34E}">
      <dgm:prSet/>
      <dgm:spPr/>
      <dgm:t>
        <a:bodyPr/>
        <a:lstStyle/>
        <a:p>
          <a:endParaRPr lang="fr-FR"/>
        </a:p>
      </dgm:t>
    </dgm:pt>
    <dgm:pt modelId="{9F01551E-0DE7-45B1-BC5B-FB3B3C31930A}">
      <dgm:prSet phldrT="[Texte]" custT="1"/>
      <dgm:spPr/>
      <dgm:t>
        <a:bodyPr/>
        <a:lstStyle/>
        <a:p>
          <a:r>
            <a:rPr lang="fr-FR" sz="2000" b="0" dirty="0" smtClean="0">
              <a:solidFill>
                <a:schemeClr val="tx1"/>
              </a:solidFill>
            </a:rPr>
            <a:t>Observations</a:t>
          </a:r>
          <a:endParaRPr lang="fr-FR" sz="2200" b="0" dirty="0">
            <a:solidFill>
              <a:schemeClr val="tx1"/>
            </a:solidFill>
          </a:endParaRPr>
        </a:p>
      </dgm:t>
    </dgm:pt>
    <dgm:pt modelId="{04C2CF48-70A2-4A57-8CBF-00B9F27F3B1B}" type="parTrans" cxnId="{DD0123F2-0FD6-4031-BFB0-90B93CDB14AA}">
      <dgm:prSet/>
      <dgm:spPr/>
      <dgm:t>
        <a:bodyPr/>
        <a:lstStyle/>
        <a:p>
          <a:endParaRPr lang="fr-FR"/>
        </a:p>
      </dgm:t>
    </dgm:pt>
    <dgm:pt modelId="{4C32AD18-C4C9-4B1B-A6B5-AAADF5498466}" type="sibTrans" cxnId="{DD0123F2-0FD6-4031-BFB0-90B93CDB14AA}">
      <dgm:prSet/>
      <dgm:spPr/>
      <dgm:t>
        <a:bodyPr/>
        <a:lstStyle/>
        <a:p>
          <a:endParaRPr lang="fr-FR"/>
        </a:p>
      </dgm:t>
    </dgm:pt>
    <dgm:pt modelId="{436BF596-D643-4752-B209-62B4B21E28B6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Synthèse</a:t>
          </a:r>
          <a:endParaRPr lang="fr-FR" sz="2000" dirty="0">
            <a:solidFill>
              <a:schemeClr val="tx1"/>
            </a:solidFill>
          </a:endParaRPr>
        </a:p>
      </dgm:t>
    </dgm:pt>
    <dgm:pt modelId="{9A701176-BCBC-4FA6-958D-05A2861FE9B4}" type="parTrans" cxnId="{FD3CC106-5514-4BFE-B3BD-F5C08BEDA903}">
      <dgm:prSet/>
      <dgm:spPr/>
      <dgm:t>
        <a:bodyPr/>
        <a:lstStyle/>
        <a:p>
          <a:endParaRPr lang="fr-FR"/>
        </a:p>
      </dgm:t>
    </dgm:pt>
    <dgm:pt modelId="{FF340877-B804-42A7-8792-F2669ECE22D4}" type="sibTrans" cxnId="{FD3CC106-5514-4BFE-B3BD-F5C08BEDA903}">
      <dgm:prSet/>
      <dgm:spPr/>
      <dgm:t>
        <a:bodyPr/>
        <a:lstStyle/>
        <a:p>
          <a:endParaRPr lang="fr-FR"/>
        </a:p>
      </dgm:t>
    </dgm:pt>
    <dgm:pt modelId="{57DFD53F-B845-4010-B8B8-49E95F80E548}">
      <dgm:prSet custT="1"/>
      <dgm:spPr/>
      <dgm:t>
        <a:bodyPr/>
        <a:lstStyle/>
        <a:p>
          <a:r>
            <a:rPr lang="fr-FR" sz="2000" b="1" u="sng" dirty="0" smtClean="0">
              <a:solidFill>
                <a:schemeClr val="tx1"/>
              </a:solidFill>
            </a:rPr>
            <a:t>Analyse</a:t>
          </a:r>
          <a:endParaRPr lang="fr-FR" sz="2000" b="1" u="sng" dirty="0">
            <a:solidFill>
              <a:schemeClr val="tx1"/>
            </a:solidFill>
          </a:endParaRPr>
        </a:p>
      </dgm:t>
    </dgm:pt>
    <dgm:pt modelId="{624CB4F0-6A9B-469B-93C0-DC003497EB1D}" type="parTrans" cxnId="{AEC9400E-9D19-4C09-8522-985AA6EC3DE7}">
      <dgm:prSet/>
      <dgm:spPr/>
      <dgm:t>
        <a:bodyPr/>
        <a:lstStyle/>
        <a:p>
          <a:endParaRPr lang="fr-FR"/>
        </a:p>
      </dgm:t>
    </dgm:pt>
    <dgm:pt modelId="{BBD6E263-AB81-47E9-A500-F5351BC69C35}" type="sibTrans" cxnId="{AEC9400E-9D19-4C09-8522-985AA6EC3DE7}">
      <dgm:prSet/>
      <dgm:spPr/>
      <dgm:t>
        <a:bodyPr/>
        <a:lstStyle/>
        <a:p>
          <a:endParaRPr lang="fr-FR"/>
        </a:p>
      </dgm:t>
    </dgm:pt>
    <dgm:pt modelId="{D1AE23BC-9C5B-45D4-9EE7-9C46FA0334D6}" type="pres">
      <dgm:prSet presAssocID="{D181F7EE-F7BF-4FE0-A897-85102603E23C}" presName="Name0" presStyleCnt="0">
        <dgm:presLayoutVars>
          <dgm:dir/>
          <dgm:animLvl val="lvl"/>
          <dgm:resizeHandles val="exact"/>
        </dgm:presLayoutVars>
      </dgm:prSet>
      <dgm:spPr/>
    </dgm:pt>
    <dgm:pt modelId="{45804D49-6025-41D9-ADEF-F51416CBE6BF}" type="pres">
      <dgm:prSet presAssocID="{58F6C74C-63A3-419F-9A46-0E61EE2F749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4E68CD-B666-43A0-AC0D-6DB55E49053A}" type="pres">
      <dgm:prSet presAssocID="{7E77A60E-D9EA-4F95-BD11-63D801865B4E}" presName="parTxOnlySpace" presStyleCnt="0"/>
      <dgm:spPr/>
    </dgm:pt>
    <dgm:pt modelId="{BAC4FF90-4382-4D19-B6A1-FF379FF561C1}" type="pres">
      <dgm:prSet presAssocID="{57DFD53F-B845-4010-B8B8-49E95F80E54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82D67F-5C2F-48D5-AB01-88DCA6400CEA}" type="pres">
      <dgm:prSet presAssocID="{BBD6E263-AB81-47E9-A500-F5351BC69C35}" presName="parTxOnlySpace" presStyleCnt="0"/>
      <dgm:spPr/>
    </dgm:pt>
    <dgm:pt modelId="{B7B3B74F-9814-4443-876D-D847880DDEA4}" type="pres">
      <dgm:prSet presAssocID="{9F01551E-0DE7-45B1-BC5B-FB3B3C31930A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3D7DC3-9C57-4E73-A204-C5AD0D18ED28}" type="pres">
      <dgm:prSet presAssocID="{4C32AD18-C4C9-4B1B-A6B5-AAADF5498466}" presName="parTxOnlySpace" presStyleCnt="0"/>
      <dgm:spPr/>
    </dgm:pt>
    <dgm:pt modelId="{8E0E1B7A-BF6E-4958-B82E-41F0B66DCDC3}" type="pres">
      <dgm:prSet presAssocID="{436BF596-D643-4752-B209-62B4B21E28B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7EEEB5D-3898-4656-A137-9CB87E843296}" type="presOf" srcId="{436BF596-D643-4752-B209-62B4B21E28B6}" destId="{8E0E1B7A-BF6E-4958-B82E-41F0B66DCDC3}" srcOrd="0" destOrd="0" presId="urn:microsoft.com/office/officeart/2005/8/layout/chevron1"/>
    <dgm:cxn modelId="{46633E08-1888-40D7-B4AF-AF785E49F34E}" srcId="{D181F7EE-F7BF-4FE0-A897-85102603E23C}" destId="{58F6C74C-63A3-419F-9A46-0E61EE2F749A}" srcOrd="0" destOrd="0" parTransId="{713D754A-06A4-42B0-9FA4-6EE43D8434A2}" sibTransId="{7E77A60E-D9EA-4F95-BD11-63D801865B4E}"/>
    <dgm:cxn modelId="{0F12FFC6-1244-439C-A822-D2DB22EF03A3}" type="presOf" srcId="{9F01551E-0DE7-45B1-BC5B-FB3B3C31930A}" destId="{B7B3B74F-9814-4443-876D-D847880DDEA4}" srcOrd="0" destOrd="0" presId="urn:microsoft.com/office/officeart/2005/8/layout/chevron1"/>
    <dgm:cxn modelId="{C394E080-E14E-45C0-AE91-399355240062}" type="presOf" srcId="{58F6C74C-63A3-419F-9A46-0E61EE2F749A}" destId="{45804D49-6025-41D9-ADEF-F51416CBE6BF}" srcOrd="0" destOrd="0" presId="urn:microsoft.com/office/officeart/2005/8/layout/chevron1"/>
    <dgm:cxn modelId="{0EBCDAD3-4D56-4E51-9645-9D32F36A6683}" type="presOf" srcId="{D181F7EE-F7BF-4FE0-A897-85102603E23C}" destId="{D1AE23BC-9C5B-45D4-9EE7-9C46FA0334D6}" srcOrd="0" destOrd="0" presId="urn:microsoft.com/office/officeart/2005/8/layout/chevron1"/>
    <dgm:cxn modelId="{BF6B7F18-9035-4A48-847D-FE876E4A23DD}" type="presOf" srcId="{57DFD53F-B845-4010-B8B8-49E95F80E548}" destId="{BAC4FF90-4382-4D19-B6A1-FF379FF561C1}" srcOrd="0" destOrd="0" presId="urn:microsoft.com/office/officeart/2005/8/layout/chevron1"/>
    <dgm:cxn modelId="{AEC9400E-9D19-4C09-8522-985AA6EC3DE7}" srcId="{D181F7EE-F7BF-4FE0-A897-85102603E23C}" destId="{57DFD53F-B845-4010-B8B8-49E95F80E548}" srcOrd="1" destOrd="0" parTransId="{624CB4F0-6A9B-469B-93C0-DC003497EB1D}" sibTransId="{BBD6E263-AB81-47E9-A500-F5351BC69C35}"/>
    <dgm:cxn modelId="{FD3CC106-5514-4BFE-B3BD-F5C08BEDA903}" srcId="{D181F7EE-F7BF-4FE0-A897-85102603E23C}" destId="{436BF596-D643-4752-B209-62B4B21E28B6}" srcOrd="3" destOrd="0" parTransId="{9A701176-BCBC-4FA6-958D-05A2861FE9B4}" sibTransId="{FF340877-B804-42A7-8792-F2669ECE22D4}"/>
    <dgm:cxn modelId="{DD0123F2-0FD6-4031-BFB0-90B93CDB14AA}" srcId="{D181F7EE-F7BF-4FE0-A897-85102603E23C}" destId="{9F01551E-0DE7-45B1-BC5B-FB3B3C31930A}" srcOrd="2" destOrd="0" parTransId="{04C2CF48-70A2-4A57-8CBF-00B9F27F3B1B}" sibTransId="{4C32AD18-C4C9-4B1B-A6B5-AAADF5498466}"/>
    <dgm:cxn modelId="{3C5AF6B6-95F3-4664-BD2A-7BCD842D9D5E}" type="presParOf" srcId="{D1AE23BC-9C5B-45D4-9EE7-9C46FA0334D6}" destId="{45804D49-6025-41D9-ADEF-F51416CBE6BF}" srcOrd="0" destOrd="0" presId="urn:microsoft.com/office/officeart/2005/8/layout/chevron1"/>
    <dgm:cxn modelId="{82F48A7A-7516-4D7B-9D2E-C16234AD0EF1}" type="presParOf" srcId="{D1AE23BC-9C5B-45D4-9EE7-9C46FA0334D6}" destId="{2A4E68CD-B666-43A0-AC0D-6DB55E49053A}" srcOrd="1" destOrd="0" presId="urn:microsoft.com/office/officeart/2005/8/layout/chevron1"/>
    <dgm:cxn modelId="{1BCA0EB0-B3B6-45E9-8D39-9716B1E7468A}" type="presParOf" srcId="{D1AE23BC-9C5B-45D4-9EE7-9C46FA0334D6}" destId="{BAC4FF90-4382-4D19-B6A1-FF379FF561C1}" srcOrd="2" destOrd="0" presId="urn:microsoft.com/office/officeart/2005/8/layout/chevron1"/>
    <dgm:cxn modelId="{83915642-8B74-4D4B-85D6-1AEBCD49A930}" type="presParOf" srcId="{D1AE23BC-9C5B-45D4-9EE7-9C46FA0334D6}" destId="{8B82D67F-5C2F-48D5-AB01-88DCA6400CEA}" srcOrd="3" destOrd="0" presId="urn:microsoft.com/office/officeart/2005/8/layout/chevron1"/>
    <dgm:cxn modelId="{B52E91C3-871E-4A61-A6C8-862B3C357A62}" type="presParOf" srcId="{D1AE23BC-9C5B-45D4-9EE7-9C46FA0334D6}" destId="{B7B3B74F-9814-4443-876D-D847880DDEA4}" srcOrd="4" destOrd="0" presId="urn:microsoft.com/office/officeart/2005/8/layout/chevron1"/>
    <dgm:cxn modelId="{90BAA43A-DB6E-403C-8095-8E59F3B74882}" type="presParOf" srcId="{D1AE23BC-9C5B-45D4-9EE7-9C46FA0334D6}" destId="{463D7DC3-9C57-4E73-A204-C5AD0D18ED28}" srcOrd="5" destOrd="0" presId="urn:microsoft.com/office/officeart/2005/8/layout/chevron1"/>
    <dgm:cxn modelId="{999B6FA4-E4B0-4D27-B74F-542FDBF5666B}" type="presParOf" srcId="{D1AE23BC-9C5B-45D4-9EE7-9C46FA0334D6}" destId="{8E0E1B7A-BF6E-4958-B82E-41F0B66DCDC3}" srcOrd="6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13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181F7EE-F7BF-4FE0-A897-85102603E23C}" type="doc">
      <dgm:prSet loTypeId="urn:microsoft.com/office/officeart/2005/8/layout/chevron1" loCatId="process" qsTypeId="urn:microsoft.com/office/officeart/2005/8/quickstyle/simple1" qsCatId="simple" csTypeId="urn:microsoft.com/office/officeart/2005/8/colors/accent3_2" csCatId="accent3" phldr="1"/>
      <dgm:spPr/>
    </dgm:pt>
    <dgm:pt modelId="{58F6C74C-63A3-419F-9A46-0E61EE2F749A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Présentation</a:t>
          </a:r>
          <a:endParaRPr lang="fr-FR" sz="2000" dirty="0">
            <a:solidFill>
              <a:schemeClr val="tx1"/>
            </a:solidFill>
          </a:endParaRPr>
        </a:p>
      </dgm:t>
    </dgm:pt>
    <dgm:pt modelId="{713D754A-06A4-42B0-9FA4-6EE43D8434A2}" type="parTrans" cxnId="{46633E08-1888-40D7-B4AF-AF785E49F34E}">
      <dgm:prSet/>
      <dgm:spPr/>
      <dgm:t>
        <a:bodyPr/>
        <a:lstStyle/>
        <a:p>
          <a:endParaRPr lang="fr-FR"/>
        </a:p>
      </dgm:t>
    </dgm:pt>
    <dgm:pt modelId="{7E77A60E-D9EA-4F95-BD11-63D801865B4E}" type="sibTrans" cxnId="{46633E08-1888-40D7-B4AF-AF785E49F34E}">
      <dgm:prSet/>
      <dgm:spPr/>
      <dgm:t>
        <a:bodyPr/>
        <a:lstStyle/>
        <a:p>
          <a:endParaRPr lang="fr-FR"/>
        </a:p>
      </dgm:t>
    </dgm:pt>
    <dgm:pt modelId="{9F01551E-0DE7-45B1-BC5B-FB3B3C31930A}">
      <dgm:prSet phldrT="[Texte]" custT="1"/>
      <dgm:spPr/>
      <dgm:t>
        <a:bodyPr/>
        <a:lstStyle/>
        <a:p>
          <a:r>
            <a:rPr lang="fr-FR" sz="2000" b="0" dirty="0" smtClean="0">
              <a:solidFill>
                <a:schemeClr val="tx1"/>
              </a:solidFill>
            </a:rPr>
            <a:t>Observations</a:t>
          </a:r>
          <a:endParaRPr lang="fr-FR" sz="2200" b="0" dirty="0">
            <a:solidFill>
              <a:schemeClr val="tx1"/>
            </a:solidFill>
          </a:endParaRPr>
        </a:p>
      </dgm:t>
    </dgm:pt>
    <dgm:pt modelId="{04C2CF48-70A2-4A57-8CBF-00B9F27F3B1B}" type="parTrans" cxnId="{DD0123F2-0FD6-4031-BFB0-90B93CDB14AA}">
      <dgm:prSet/>
      <dgm:spPr/>
      <dgm:t>
        <a:bodyPr/>
        <a:lstStyle/>
        <a:p>
          <a:endParaRPr lang="fr-FR"/>
        </a:p>
      </dgm:t>
    </dgm:pt>
    <dgm:pt modelId="{4C32AD18-C4C9-4B1B-A6B5-AAADF5498466}" type="sibTrans" cxnId="{DD0123F2-0FD6-4031-BFB0-90B93CDB14AA}">
      <dgm:prSet/>
      <dgm:spPr/>
      <dgm:t>
        <a:bodyPr/>
        <a:lstStyle/>
        <a:p>
          <a:endParaRPr lang="fr-FR"/>
        </a:p>
      </dgm:t>
    </dgm:pt>
    <dgm:pt modelId="{436BF596-D643-4752-B209-62B4B21E28B6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Synthèse</a:t>
          </a:r>
          <a:endParaRPr lang="fr-FR" sz="2000" dirty="0">
            <a:solidFill>
              <a:schemeClr val="tx1"/>
            </a:solidFill>
          </a:endParaRPr>
        </a:p>
      </dgm:t>
    </dgm:pt>
    <dgm:pt modelId="{9A701176-BCBC-4FA6-958D-05A2861FE9B4}" type="parTrans" cxnId="{FD3CC106-5514-4BFE-B3BD-F5C08BEDA903}">
      <dgm:prSet/>
      <dgm:spPr/>
      <dgm:t>
        <a:bodyPr/>
        <a:lstStyle/>
        <a:p>
          <a:endParaRPr lang="fr-FR"/>
        </a:p>
      </dgm:t>
    </dgm:pt>
    <dgm:pt modelId="{FF340877-B804-42A7-8792-F2669ECE22D4}" type="sibTrans" cxnId="{FD3CC106-5514-4BFE-B3BD-F5C08BEDA903}">
      <dgm:prSet/>
      <dgm:spPr/>
      <dgm:t>
        <a:bodyPr/>
        <a:lstStyle/>
        <a:p>
          <a:endParaRPr lang="fr-FR"/>
        </a:p>
      </dgm:t>
    </dgm:pt>
    <dgm:pt modelId="{57DFD53F-B845-4010-B8B8-49E95F80E548}">
      <dgm:prSet custT="1"/>
      <dgm:spPr/>
      <dgm:t>
        <a:bodyPr/>
        <a:lstStyle/>
        <a:p>
          <a:r>
            <a:rPr lang="fr-FR" sz="2000" b="1" u="sng" dirty="0" smtClean="0">
              <a:solidFill>
                <a:schemeClr val="tx1"/>
              </a:solidFill>
            </a:rPr>
            <a:t>Analyse</a:t>
          </a:r>
          <a:endParaRPr lang="fr-FR" sz="2000" b="1" u="sng" dirty="0">
            <a:solidFill>
              <a:schemeClr val="tx1"/>
            </a:solidFill>
          </a:endParaRPr>
        </a:p>
      </dgm:t>
    </dgm:pt>
    <dgm:pt modelId="{624CB4F0-6A9B-469B-93C0-DC003497EB1D}" type="parTrans" cxnId="{AEC9400E-9D19-4C09-8522-985AA6EC3DE7}">
      <dgm:prSet/>
      <dgm:spPr/>
      <dgm:t>
        <a:bodyPr/>
        <a:lstStyle/>
        <a:p>
          <a:endParaRPr lang="fr-FR"/>
        </a:p>
      </dgm:t>
    </dgm:pt>
    <dgm:pt modelId="{BBD6E263-AB81-47E9-A500-F5351BC69C35}" type="sibTrans" cxnId="{AEC9400E-9D19-4C09-8522-985AA6EC3DE7}">
      <dgm:prSet/>
      <dgm:spPr/>
      <dgm:t>
        <a:bodyPr/>
        <a:lstStyle/>
        <a:p>
          <a:endParaRPr lang="fr-FR"/>
        </a:p>
      </dgm:t>
    </dgm:pt>
    <dgm:pt modelId="{D1AE23BC-9C5B-45D4-9EE7-9C46FA0334D6}" type="pres">
      <dgm:prSet presAssocID="{D181F7EE-F7BF-4FE0-A897-85102603E23C}" presName="Name0" presStyleCnt="0">
        <dgm:presLayoutVars>
          <dgm:dir/>
          <dgm:animLvl val="lvl"/>
          <dgm:resizeHandles val="exact"/>
        </dgm:presLayoutVars>
      </dgm:prSet>
      <dgm:spPr/>
    </dgm:pt>
    <dgm:pt modelId="{45804D49-6025-41D9-ADEF-F51416CBE6BF}" type="pres">
      <dgm:prSet presAssocID="{58F6C74C-63A3-419F-9A46-0E61EE2F749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4E68CD-B666-43A0-AC0D-6DB55E49053A}" type="pres">
      <dgm:prSet presAssocID="{7E77A60E-D9EA-4F95-BD11-63D801865B4E}" presName="parTxOnlySpace" presStyleCnt="0"/>
      <dgm:spPr/>
    </dgm:pt>
    <dgm:pt modelId="{BAC4FF90-4382-4D19-B6A1-FF379FF561C1}" type="pres">
      <dgm:prSet presAssocID="{57DFD53F-B845-4010-B8B8-49E95F80E54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82D67F-5C2F-48D5-AB01-88DCA6400CEA}" type="pres">
      <dgm:prSet presAssocID="{BBD6E263-AB81-47E9-A500-F5351BC69C35}" presName="parTxOnlySpace" presStyleCnt="0"/>
      <dgm:spPr/>
    </dgm:pt>
    <dgm:pt modelId="{B7B3B74F-9814-4443-876D-D847880DDEA4}" type="pres">
      <dgm:prSet presAssocID="{9F01551E-0DE7-45B1-BC5B-FB3B3C31930A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3D7DC3-9C57-4E73-A204-C5AD0D18ED28}" type="pres">
      <dgm:prSet presAssocID="{4C32AD18-C4C9-4B1B-A6B5-AAADF5498466}" presName="parTxOnlySpace" presStyleCnt="0"/>
      <dgm:spPr/>
    </dgm:pt>
    <dgm:pt modelId="{8E0E1B7A-BF6E-4958-B82E-41F0B66DCDC3}" type="pres">
      <dgm:prSet presAssocID="{436BF596-D643-4752-B209-62B4B21E28B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AD7863E-4151-414A-92DD-EF8DC0FEE255}" type="presOf" srcId="{58F6C74C-63A3-419F-9A46-0E61EE2F749A}" destId="{45804D49-6025-41D9-ADEF-F51416CBE6BF}" srcOrd="0" destOrd="0" presId="urn:microsoft.com/office/officeart/2005/8/layout/chevron1"/>
    <dgm:cxn modelId="{B86A0AAE-4E3A-4714-95A4-129F7A1873B6}" type="presOf" srcId="{57DFD53F-B845-4010-B8B8-49E95F80E548}" destId="{BAC4FF90-4382-4D19-B6A1-FF379FF561C1}" srcOrd="0" destOrd="0" presId="urn:microsoft.com/office/officeart/2005/8/layout/chevron1"/>
    <dgm:cxn modelId="{46633E08-1888-40D7-B4AF-AF785E49F34E}" srcId="{D181F7EE-F7BF-4FE0-A897-85102603E23C}" destId="{58F6C74C-63A3-419F-9A46-0E61EE2F749A}" srcOrd="0" destOrd="0" parTransId="{713D754A-06A4-42B0-9FA4-6EE43D8434A2}" sibTransId="{7E77A60E-D9EA-4F95-BD11-63D801865B4E}"/>
    <dgm:cxn modelId="{F6FD7539-592B-4233-93D9-5617B1C9254D}" type="presOf" srcId="{436BF596-D643-4752-B209-62B4B21E28B6}" destId="{8E0E1B7A-BF6E-4958-B82E-41F0B66DCDC3}" srcOrd="0" destOrd="0" presId="urn:microsoft.com/office/officeart/2005/8/layout/chevron1"/>
    <dgm:cxn modelId="{55DD4E1F-F6C4-480E-AF45-F91CA821B31F}" type="presOf" srcId="{D181F7EE-F7BF-4FE0-A897-85102603E23C}" destId="{D1AE23BC-9C5B-45D4-9EE7-9C46FA0334D6}" srcOrd="0" destOrd="0" presId="urn:microsoft.com/office/officeart/2005/8/layout/chevron1"/>
    <dgm:cxn modelId="{98344DA1-C624-46CD-A3E7-7FCC5D1E4EF1}" type="presOf" srcId="{9F01551E-0DE7-45B1-BC5B-FB3B3C31930A}" destId="{B7B3B74F-9814-4443-876D-D847880DDEA4}" srcOrd="0" destOrd="0" presId="urn:microsoft.com/office/officeart/2005/8/layout/chevron1"/>
    <dgm:cxn modelId="{AEC9400E-9D19-4C09-8522-985AA6EC3DE7}" srcId="{D181F7EE-F7BF-4FE0-A897-85102603E23C}" destId="{57DFD53F-B845-4010-B8B8-49E95F80E548}" srcOrd="1" destOrd="0" parTransId="{624CB4F0-6A9B-469B-93C0-DC003497EB1D}" sibTransId="{BBD6E263-AB81-47E9-A500-F5351BC69C35}"/>
    <dgm:cxn modelId="{FD3CC106-5514-4BFE-B3BD-F5C08BEDA903}" srcId="{D181F7EE-F7BF-4FE0-A897-85102603E23C}" destId="{436BF596-D643-4752-B209-62B4B21E28B6}" srcOrd="3" destOrd="0" parTransId="{9A701176-BCBC-4FA6-958D-05A2861FE9B4}" sibTransId="{FF340877-B804-42A7-8792-F2669ECE22D4}"/>
    <dgm:cxn modelId="{DD0123F2-0FD6-4031-BFB0-90B93CDB14AA}" srcId="{D181F7EE-F7BF-4FE0-A897-85102603E23C}" destId="{9F01551E-0DE7-45B1-BC5B-FB3B3C31930A}" srcOrd="2" destOrd="0" parTransId="{04C2CF48-70A2-4A57-8CBF-00B9F27F3B1B}" sibTransId="{4C32AD18-C4C9-4B1B-A6B5-AAADF5498466}"/>
    <dgm:cxn modelId="{C4A1ADD4-A0AA-4A80-B6F0-0248A0E3A603}" type="presParOf" srcId="{D1AE23BC-9C5B-45D4-9EE7-9C46FA0334D6}" destId="{45804D49-6025-41D9-ADEF-F51416CBE6BF}" srcOrd="0" destOrd="0" presId="urn:microsoft.com/office/officeart/2005/8/layout/chevron1"/>
    <dgm:cxn modelId="{122D8C02-610D-479D-9E4A-178A93E11D4D}" type="presParOf" srcId="{D1AE23BC-9C5B-45D4-9EE7-9C46FA0334D6}" destId="{2A4E68CD-B666-43A0-AC0D-6DB55E49053A}" srcOrd="1" destOrd="0" presId="urn:microsoft.com/office/officeart/2005/8/layout/chevron1"/>
    <dgm:cxn modelId="{381F5BF0-B85E-4D4B-B368-D4A5D7B269F1}" type="presParOf" srcId="{D1AE23BC-9C5B-45D4-9EE7-9C46FA0334D6}" destId="{BAC4FF90-4382-4D19-B6A1-FF379FF561C1}" srcOrd="2" destOrd="0" presId="urn:microsoft.com/office/officeart/2005/8/layout/chevron1"/>
    <dgm:cxn modelId="{B03E19EC-79E6-4072-BC9A-13827AD6490C}" type="presParOf" srcId="{D1AE23BC-9C5B-45D4-9EE7-9C46FA0334D6}" destId="{8B82D67F-5C2F-48D5-AB01-88DCA6400CEA}" srcOrd="3" destOrd="0" presId="urn:microsoft.com/office/officeart/2005/8/layout/chevron1"/>
    <dgm:cxn modelId="{D4E8516F-8714-4611-BFE9-AF9728DCCAD9}" type="presParOf" srcId="{D1AE23BC-9C5B-45D4-9EE7-9C46FA0334D6}" destId="{B7B3B74F-9814-4443-876D-D847880DDEA4}" srcOrd="4" destOrd="0" presId="urn:microsoft.com/office/officeart/2005/8/layout/chevron1"/>
    <dgm:cxn modelId="{92FD1B39-DFAD-46D9-9FC8-ECD5AF89B5DD}" type="presParOf" srcId="{D1AE23BC-9C5B-45D4-9EE7-9C46FA0334D6}" destId="{463D7DC3-9C57-4E73-A204-C5AD0D18ED28}" srcOrd="5" destOrd="0" presId="urn:microsoft.com/office/officeart/2005/8/layout/chevron1"/>
    <dgm:cxn modelId="{E26E4458-6C4B-4117-AF14-518406477381}" type="presParOf" srcId="{D1AE23BC-9C5B-45D4-9EE7-9C46FA0334D6}" destId="{8E0E1B7A-BF6E-4958-B82E-41F0B66DCDC3}" srcOrd="6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81F7EE-F7BF-4FE0-A897-85102603E23C}" type="doc">
      <dgm:prSet loTypeId="urn:microsoft.com/office/officeart/2005/8/layout/chevron1" loCatId="process" qsTypeId="urn:microsoft.com/office/officeart/2005/8/quickstyle/simple1" qsCatId="simple" csTypeId="urn:microsoft.com/office/officeart/2005/8/colors/accent3_2" csCatId="accent3" phldr="1"/>
      <dgm:spPr/>
    </dgm:pt>
    <dgm:pt modelId="{58F6C74C-63A3-419F-9A46-0E61EE2F749A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Présentation</a:t>
          </a:r>
          <a:endParaRPr lang="fr-FR" sz="2000" dirty="0">
            <a:solidFill>
              <a:schemeClr val="tx1"/>
            </a:solidFill>
          </a:endParaRPr>
        </a:p>
      </dgm:t>
    </dgm:pt>
    <dgm:pt modelId="{713D754A-06A4-42B0-9FA4-6EE43D8434A2}" type="parTrans" cxnId="{46633E08-1888-40D7-B4AF-AF785E49F34E}">
      <dgm:prSet/>
      <dgm:spPr/>
      <dgm:t>
        <a:bodyPr/>
        <a:lstStyle/>
        <a:p>
          <a:endParaRPr lang="fr-FR"/>
        </a:p>
      </dgm:t>
    </dgm:pt>
    <dgm:pt modelId="{7E77A60E-D9EA-4F95-BD11-63D801865B4E}" type="sibTrans" cxnId="{46633E08-1888-40D7-B4AF-AF785E49F34E}">
      <dgm:prSet/>
      <dgm:spPr/>
      <dgm:t>
        <a:bodyPr/>
        <a:lstStyle/>
        <a:p>
          <a:endParaRPr lang="fr-FR"/>
        </a:p>
      </dgm:t>
    </dgm:pt>
    <dgm:pt modelId="{9F01551E-0DE7-45B1-BC5B-FB3B3C31930A}">
      <dgm:prSet phldrT="[Texte]" custT="1"/>
      <dgm:spPr/>
      <dgm:t>
        <a:bodyPr/>
        <a:lstStyle/>
        <a:p>
          <a:r>
            <a:rPr lang="fr-FR" sz="2000" b="1" u="sng" dirty="0" smtClean="0">
              <a:solidFill>
                <a:schemeClr val="tx1"/>
              </a:solidFill>
            </a:rPr>
            <a:t>Observations</a:t>
          </a:r>
          <a:endParaRPr lang="fr-FR" sz="2200" b="1" u="sng" dirty="0">
            <a:solidFill>
              <a:schemeClr val="tx1"/>
            </a:solidFill>
          </a:endParaRPr>
        </a:p>
      </dgm:t>
    </dgm:pt>
    <dgm:pt modelId="{04C2CF48-70A2-4A57-8CBF-00B9F27F3B1B}" type="parTrans" cxnId="{DD0123F2-0FD6-4031-BFB0-90B93CDB14AA}">
      <dgm:prSet/>
      <dgm:spPr/>
      <dgm:t>
        <a:bodyPr/>
        <a:lstStyle/>
        <a:p>
          <a:endParaRPr lang="fr-FR"/>
        </a:p>
      </dgm:t>
    </dgm:pt>
    <dgm:pt modelId="{4C32AD18-C4C9-4B1B-A6B5-AAADF5498466}" type="sibTrans" cxnId="{DD0123F2-0FD6-4031-BFB0-90B93CDB14AA}">
      <dgm:prSet/>
      <dgm:spPr/>
      <dgm:t>
        <a:bodyPr/>
        <a:lstStyle/>
        <a:p>
          <a:endParaRPr lang="fr-FR"/>
        </a:p>
      </dgm:t>
    </dgm:pt>
    <dgm:pt modelId="{436BF596-D643-4752-B209-62B4B21E28B6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Synthèse</a:t>
          </a:r>
          <a:endParaRPr lang="fr-FR" sz="2000" dirty="0">
            <a:solidFill>
              <a:schemeClr val="tx1"/>
            </a:solidFill>
          </a:endParaRPr>
        </a:p>
      </dgm:t>
    </dgm:pt>
    <dgm:pt modelId="{9A701176-BCBC-4FA6-958D-05A2861FE9B4}" type="parTrans" cxnId="{FD3CC106-5514-4BFE-B3BD-F5C08BEDA903}">
      <dgm:prSet/>
      <dgm:spPr/>
      <dgm:t>
        <a:bodyPr/>
        <a:lstStyle/>
        <a:p>
          <a:endParaRPr lang="fr-FR"/>
        </a:p>
      </dgm:t>
    </dgm:pt>
    <dgm:pt modelId="{FF340877-B804-42A7-8792-F2669ECE22D4}" type="sibTrans" cxnId="{FD3CC106-5514-4BFE-B3BD-F5C08BEDA903}">
      <dgm:prSet/>
      <dgm:spPr/>
      <dgm:t>
        <a:bodyPr/>
        <a:lstStyle/>
        <a:p>
          <a:endParaRPr lang="fr-FR"/>
        </a:p>
      </dgm:t>
    </dgm:pt>
    <dgm:pt modelId="{57DFD53F-B845-4010-B8B8-49E95F80E548}">
      <dgm:prSet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Analyse</a:t>
          </a:r>
          <a:endParaRPr lang="fr-FR" sz="2000" dirty="0">
            <a:solidFill>
              <a:schemeClr val="tx1"/>
            </a:solidFill>
          </a:endParaRPr>
        </a:p>
      </dgm:t>
    </dgm:pt>
    <dgm:pt modelId="{624CB4F0-6A9B-469B-93C0-DC003497EB1D}" type="parTrans" cxnId="{AEC9400E-9D19-4C09-8522-985AA6EC3DE7}">
      <dgm:prSet/>
      <dgm:spPr/>
      <dgm:t>
        <a:bodyPr/>
        <a:lstStyle/>
        <a:p>
          <a:endParaRPr lang="fr-FR"/>
        </a:p>
      </dgm:t>
    </dgm:pt>
    <dgm:pt modelId="{BBD6E263-AB81-47E9-A500-F5351BC69C35}" type="sibTrans" cxnId="{AEC9400E-9D19-4C09-8522-985AA6EC3DE7}">
      <dgm:prSet/>
      <dgm:spPr/>
      <dgm:t>
        <a:bodyPr/>
        <a:lstStyle/>
        <a:p>
          <a:endParaRPr lang="fr-FR"/>
        </a:p>
      </dgm:t>
    </dgm:pt>
    <dgm:pt modelId="{D1AE23BC-9C5B-45D4-9EE7-9C46FA0334D6}" type="pres">
      <dgm:prSet presAssocID="{D181F7EE-F7BF-4FE0-A897-85102603E23C}" presName="Name0" presStyleCnt="0">
        <dgm:presLayoutVars>
          <dgm:dir/>
          <dgm:animLvl val="lvl"/>
          <dgm:resizeHandles val="exact"/>
        </dgm:presLayoutVars>
      </dgm:prSet>
      <dgm:spPr/>
    </dgm:pt>
    <dgm:pt modelId="{45804D49-6025-41D9-ADEF-F51416CBE6BF}" type="pres">
      <dgm:prSet presAssocID="{58F6C74C-63A3-419F-9A46-0E61EE2F749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4E68CD-B666-43A0-AC0D-6DB55E49053A}" type="pres">
      <dgm:prSet presAssocID="{7E77A60E-D9EA-4F95-BD11-63D801865B4E}" presName="parTxOnlySpace" presStyleCnt="0"/>
      <dgm:spPr/>
    </dgm:pt>
    <dgm:pt modelId="{BAC4FF90-4382-4D19-B6A1-FF379FF561C1}" type="pres">
      <dgm:prSet presAssocID="{57DFD53F-B845-4010-B8B8-49E95F80E54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82D67F-5C2F-48D5-AB01-88DCA6400CEA}" type="pres">
      <dgm:prSet presAssocID="{BBD6E263-AB81-47E9-A500-F5351BC69C35}" presName="parTxOnlySpace" presStyleCnt="0"/>
      <dgm:spPr/>
    </dgm:pt>
    <dgm:pt modelId="{B7B3B74F-9814-4443-876D-D847880DDEA4}" type="pres">
      <dgm:prSet presAssocID="{9F01551E-0DE7-45B1-BC5B-FB3B3C31930A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3D7DC3-9C57-4E73-A204-C5AD0D18ED28}" type="pres">
      <dgm:prSet presAssocID="{4C32AD18-C4C9-4B1B-A6B5-AAADF5498466}" presName="parTxOnlySpace" presStyleCnt="0"/>
      <dgm:spPr/>
    </dgm:pt>
    <dgm:pt modelId="{8E0E1B7A-BF6E-4958-B82E-41F0B66DCDC3}" type="pres">
      <dgm:prSet presAssocID="{436BF596-D643-4752-B209-62B4B21E28B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D76BC18-F815-4C91-B075-ED1B38FE49E9}" type="presOf" srcId="{58F6C74C-63A3-419F-9A46-0E61EE2F749A}" destId="{45804D49-6025-41D9-ADEF-F51416CBE6BF}" srcOrd="0" destOrd="0" presId="urn:microsoft.com/office/officeart/2005/8/layout/chevron1"/>
    <dgm:cxn modelId="{46633E08-1888-40D7-B4AF-AF785E49F34E}" srcId="{D181F7EE-F7BF-4FE0-A897-85102603E23C}" destId="{58F6C74C-63A3-419F-9A46-0E61EE2F749A}" srcOrd="0" destOrd="0" parTransId="{713D754A-06A4-42B0-9FA4-6EE43D8434A2}" sibTransId="{7E77A60E-D9EA-4F95-BD11-63D801865B4E}"/>
    <dgm:cxn modelId="{C40EF881-30E8-4AD9-AB6F-2FAD87CF559F}" type="presOf" srcId="{436BF596-D643-4752-B209-62B4B21E28B6}" destId="{8E0E1B7A-BF6E-4958-B82E-41F0B66DCDC3}" srcOrd="0" destOrd="0" presId="urn:microsoft.com/office/officeart/2005/8/layout/chevron1"/>
    <dgm:cxn modelId="{A6D01A2E-8CEE-414A-9C11-452CCA98180D}" type="presOf" srcId="{D181F7EE-F7BF-4FE0-A897-85102603E23C}" destId="{D1AE23BC-9C5B-45D4-9EE7-9C46FA0334D6}" srcOrd="0" destOrd="0" presId="urn:microsoft.com/office/officeart/2005/8/layout/chevron1"/>
    <dgm:cxn modelId="{AEC9400E-9D19-4C09-8522-985AA6EC3DE7}" srcId="{D181F7EE-F7BF-4FE0-A897-85102603E23C}" destId="{57DFD53F-B845-4010-B8B8-49E95F80E548}" srcOrd="1" destOrd="0" parTransId="{624CB4F0-6A9B-469B-93C0-DC003497EB1D}" sibTransId="{BBD6E263-AB81-47E9-A500-F5351BC69C35}"/>
    <dgm:cxn modelId="{FD3CC106-5514-4BFE-B3BD-F5C08BEDA903}" srcId="{D181F7EE-F7BF-4FE0-A897-85102603E23C}" destId="{436BF596-D643-4752-B209-62B4B21E28B6}" srcOrd="3" destOrd="0" parTransId="{9A701176-BCBC-4FA6-958D-05A2861FE9B4}" sibTransId="{FF340877-B804-42A7-8792-F2669ECE22D4}"/>
    <dgm:cxn modelId="{DD0123F2-0FD6-4031-BFB0-90B93CDB14AA}" srcId="{D181F7EE-F7BF-4FE0-A897-85102603E23C}" destId="{9F01551E-0DE7-45B1-BC5B-FB3B3C31930A}" srcOrd="2" destOrd="0" parTransId="{04C2CF48-70A2-4A57-8CBF-00B9F27F3B1B}" sibTransId="{4C32AD18-C4C9-4B1B-A6B5-AAADF5498466}"/>
    <dgm:cxn modelId="{D4212BDB-DCD2-4993-9082-D7BFD7C372B3}" type="presOf" srcId="{57DFD53F-B845-4010-B8B8-49E95F80E548}" destId="{BAC4FF90-4382-4D19-B6A1-FF379FF561C1}" srcOrd="0" destOrd="0" presId="urn:microsoft.com/office/officeart/2005/8/layout/chevron1"/>
    <dgm:cxn modelId="{6B62DFB5-DCE2-4A94-A4C5-A1C1E711321D}" type="presOf" srcId="{9F01551E-0DE7-45B1-BC5B-FB3B3C31930A}" destId="{B7B3B74F-9814-4443-876D-D847880DDEA4}" srcOrd="0" destOrd="0" presId="urn:microsoft.com/office/officeart/2005/8/layout/chevron1"/>
    <dgm:cxn modelId="{79C3C1D3-07B5-4BDB-9B3C-B7BA83E8B2A4}" type="presParOf" srcId="{D1AE23BC-9C5B-45D4-9EE7-9C46FA0334D6}" destId="{45804D49-6025-41D9-ADEF-F51416CBE6BF}" srcOrd="0" destOrd="0" presId="urn:microsoft.com/office/officeart/2005/8/layout/chevron1"/>
    <dgm:cxn modelId="{5DE8F340-D650-46CF-BCC1-4A8A45D80EE3}" type="presParOf" srcId="{D1AE23BC-9C5B-45D4-9EE7-9C46FA0334D6}" destId="{2A4E68CD-B666-43A0-AC0D-6DB55E49053A}" srcOrd="1" destOrd="0" presId="urn:microsoft.com/office/officeart/2005/8/layout/chevron1"/>
    <dgm:cxn modelId="{EAEBB95E-02C1-444A-A366-8F1E3242481E}" type="presParOf" srcId="{D1AE23BC-9C5B-45D4-9EE7-9C46FA0334D6}" destId="{BAC4FF90-4382-4D19-B6A1-FF379FF561C1}" srcOrd="2" destOrd="0" presId="urn:microsoft.com/office/officeart/2005/8/layout/chevron1"/>
    <dgm:cxn modelId="{C96041E7-D30C-4661-AB54-D1DC91F30F84}" type="presParOf" srcId="{D1AE23BC-9C5B-45D4-9EE7-9C46FA0334D6}" destId="{8B82D67F-5C2F-48D5-AB01-88DCA6400CEA}" srcOrd="3" destOrd="0" presId="urn:microsoft.com/office/officeart/2005/8/layout/chevron1"/>
    <dgm:cxn modelId="{47A596FD-E9B8-4722-8862-A9D881B02B99}" type="presParOf" srcId="{D1AE23BC-9C5B-45D4-9EE7-9C46FA0334D6}" destId="{B7B3B74F-9814-4443-876D-D847880DDEA4}" srcOrd="4" destOrd="0" presId="urn:microsoft.com/office/officeart/2005/8/layout/chevron1"/>
    <dgm:cxn modelId="{7895127F-FBDB-4942-BE61-394245AB250B}" type="presParOf" srcId="{D1AE23BC-9C5B-45D4-9EE7-9C46FA0334D6}" destId="{463D7DC3-9C57-4E73-A204-C5AD0D18ED28}" srcOrd="5" destOrd="0" presId="urn:microsoft.com/office/officeart/2005/8/layout/chevron1"/>
    <dgm:cxn modelId="{3EC5068E-389A-4E25-B482-FA01DAE60067}" type="presParOf" srcId="{D1AE23BC-9C5B-45D4-9EE7-9C46FA0334D6}" destId="{8E0E1B7A-BF6E-4958-B82E-41F0B66DCDC3}" srcOrd="6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181F7EE-F7BF-4FE0-A897-85102603E23C}" type="doc">
      <dgm:prSet loTypeId="urn:microsoft.com/office/officeart/2005/8/layout/chevron1" loCatId="process" qsTypeId="urn:microsoft.com/office/officeart/2005/8/quickstyle/simple1" qsCatId="simple" csTypeId="urn:microsoft.com/office/officeart/2005/8/colors/accent3_2" csCatId="accent3" phldr="1"/>
      <dgm:spPr/>
    </dgm:pt>
    <dgm:pt modelId="{58F6C74C-63A3-419F-9A46-0E61EE2F749A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Présentation</a:t>
          </a:r>
          <a:endParaRPr lang="fr-FR" sz="2000" dirty="0">
            <a:solidFill>
              <a:schemeClr val="tx1"/>
            </a:solidFill>
          </a:endParaRPr>
        </a:p>
      </dgm:t>
    </dgm:pt>
    <dgm:pt modelId="{713D754A-06A4-42B0-9FA4-6EE43D8434A2}" type="parTrans" cxnId="{46633E08-1888-40D7-B4AF-AF785E49F34E}">
      <dgm:prSet/>
      <dgm:spPr/>
      <dgm:t>
        <a:bodyPr/>
        <a:lstStyle/>
        <a:p>
          <a:endParaRPr lang="fr-FR"/>
        </a:p>
      </dgm:t>
    </dgm:pt>
    <dgm:pt modelId="{7E77A60E-D9EA-4F95-BD11-63D801865B4E}" type="sibTrans" cxnId="{46633E08-1888-40D7-B4AF-AF785E49F34E}">
      <dgm:prSet/>
      <dgm:spPr/>
      <dgm:t>
        <a:bodyPr/>
        <a:lstStyle/>
        <a:p>
          <a:endParaRPr lang="fr-FR"/>
        </a:p>
      </dgm:t>
    </dgm:pt>
    <dgm:pt modelId="{9F01551E-0DE7-45B1-BC5B-FB3B3C31930A}">
      <dgm:prSet phldrT="[Texte]" custT="1"/>
      <dgm:spPr/>
      <dgm:t>
        <a:bodyPr/>
        <a:lstStyle/>
        <a:p>
          <a:r>
            <a:rPr lang="fr-FR" sz="2000" b="1" u="sng" dirty="0" smtClean="0">
              <a:solidFill>
                <a:schemeClr val="tx1"/>
              </a:solidFill>
            </a:rPr>
            <a:t>Observations</a:t>
          </a:r>
          <a:endParaRPr lang="fr-FR" sz="2200" b="1" u="sng" dirty="0">
            <a:solidFill>
              <a:schemeClr val="tx1"/>
            </a:solidFill>
          </a:endParaRPr>
        </a:p>
      </dgm:t>
    </dgm:pt>
    <dgm:pt modelId="{04C2CF48-70A2-4A57-8CBF-00B9F27F3B1B}" type="parTrans" cxnId="{DD0123F2-0FD6-4031-BFB0-90B93CDB14AA}">
      <dgm:prSet/>
      <dgm:spPr/>
      <dgm:t>
        <a:bodyPr/>
        <a:lstStyle/>
        <a:p>
          <a:endParaRPr lang="fr-FR"/>
        </a:p>
      </dgm:t>
    </dgm:pt>
    <dgm:pt modelId="{4C32AD18-C4C9-4B1B-A6B5-AAADF5498466}" type="sibTrans" cxnId="{DD0123F2-0FD6-4031-BFB0-90B93CDB14AA}">
      <dgm:prSet/>
      <dgm:spPr/>
      <dgm:t>
        <a:bodyPr/>
        <a:lstStyle/>
        <a:p>
          <a:endParaRPr lang="fr-FR"/>
        </a:p>
      </dgm:t>
    </dgm:pt>
    <dgm:pt modelId="{436BF596-D643-4752-B209-62B4B21E28B6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Synthèse</a:t>
          </a:r>
          <a:endParaRPr lang="fr-FR" sz="2000" dirty="0">
            <a:solidFill>
              <a:schemeClr val="tx1"/>
            </a:solidFill>
          </a:endParaRPr>
        </a:p>
      </dgm:t>
    </dgm:pt>
    <dgm:pt modelId="{9A701176-BCBC-4FA6-958D-05A2861FE9B4}" type="parTrans" cxnId="{FD3CC106-5514-4BFE-B3BD-F5C08BEDA903}">
      <dgm:prSet/>
      <dgm:spPr/>
      <dgm:t>
        <a:bodyPr/>
        <a:lstStyle/>
        <a:p>
          <a:endParaRPr lang="fr-FR"/>
        </a:p>
      </dgm:t>
    </dgm:pt>
    <dgm:pt modelId="{FF340877-B804-42A7-8792-F2669ECE22D4}" type="sibTrans" cxnId="{FD3CC106-5514-4BFE-B3BD-F5C08BEDA903}">
      <dgm:prSet/>
      <dgm:spPr/>
      <dgm:t>
        <a:bodyPr/>
        <a:lstStyle/>
        <a:p>
          <a:endParaRPr lang="fr-FR"/>
        </a:p>
      </dgm:t>
    </dgm:pt>
    <dgm:pt modelId="{57DFD53F-B845-4010-B8B8-49E95F80E548}">
      <dgm:prSet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Analyse</a:t>
          </a:r>
          <a:endParaRPr lang="fr-FR" sz="2000" dirty="0">
            <a:solidFill>
              <a:schemeClr val="tx1"/>
            </a:solidFill>
          </a:endParaRPr>
        </a:p>
      </dgm:t>
    </dgm:pt>
    <dgm:pt modelId="{624CB4F0-6A9B-469B-93C0-DC003497EB1D}" type="parTrans" cxnId="{AEC9400E-9D19-4C09-8522-985AA6EC3DE7}">
      <dgm:prSet/>
      <dgm:spPr/>
      <dgm:t>
        <a:bodyPr/>
        <a:lstStyle/>
        <a:p>
          <a:endParaRPr lang="fr-FR"/>
        </a:p>
      </dgm:t>
    </dgm:pt>
    <dgm:pt modelId="{BBD6E263-AB81-47E9-A500-F5351BC69C35}" type="sibTrans" cxnId="{AEC9400E-9D19-4C09-8522-985AA6EC3DE7}">
      <dgm:prSet/>
      <dgm:spPr/>
      <dgm:t>
        <a:bodyPr/>
        <a:lstStyle/>
        <a:p>
          <a:endParaRPr lang="fr-FR"/>
        </a:p>
      </dgm:t>
    </dgm:pt>
    <dgm:pt modelId="{D1AE23BC-9C5B-45D4-9EE7-9C46FA0334D6}" type="pres">
      <dgm:prSet presAssocID="{D181F7EE-F7BF-4FE0-A897-85102603E23C}" presName="Name0" presStyleCnt="0">
        <dgm:presLayoutVars>
          <dgm:dir/>
          <dgm:animLvl val="lvl"/>
          <dgm:resizeHandles val="exact"/>
        </dgm:presLayoutVars>
      </dgm:prSet>
      <dgm:spPr/>
    </dgm:pt>
    <dgm:pt modelId="{45804D49-6025-41D9-ADEF-F51416CBE6BF}" type="pres">
      <dgm:prSet presAssocID="{58F6C74C-63A3-419F-9A46-0E61EE2F749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4E68CD-B666-43A0-AC0D-6DB55E49053A}" type="pres">
      <dgm:prSet presAssocID="{7E77A60E-D9EA-4F95-BD11-63D801865B4E}" presName="parTxOnlySpace" presStyleCnt="0"/>
      <dgm:spPr/>
    </dgm:pt>
    <dgm:pt modelId="{BAC4FF90-4382-4D19-B6A1-FF379FF561C1}" type="pres">
      <dgm:prSet presAssocID="{57DFD53F-B845-4010-B8B8-49E95F80E54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82D67F-5C2F-48D5-AB01-88DCA6400CEA}" type="pres">
      <dgm:prSet presAssocID="{BBD6E263-AB81-47E9-A500-F5351BC69C35}" presName="parTxOnlySpace" presStyleCnt="0"/>
      <dgm:spPr/>
    </dgm:pt>
    <dgm:pt modelId="{B7B3B74F-9814-4443-876D-D847880DDEA4}" type="pres">
      <dgm:prSet presAssocID="{9F01551E-0DE7-45B1-BC5B-FB3B3C31930A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3D7DC3-9C57-4E73-A204-C5AD0D18ED28}" type="pres">
      <dgm:prSet presAssocID="{4C32AD18-C4C9-4B1B-A6B5-AAADF5498466}" presName="parTxOnlySpace" presStyleCnt="0"/>
      <dgm:spPr/>
    </dgm:pt>
    <dgm:pt modelId="{8E0E1B7A-BF6E-4958-B82E-41F0B66DCDC3}" type="pres">
      <dgm:prSet presAssocID="{436BF596-D643-4752-B209-62B4B21E28B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EC1612D-AAF1-499E-9511-9E61027CA81B}" type="presOf" srcId="{57DFD53F-B845-4010-B8B8-49E95F80E548}" destId="{BAC4FF90-4382-4D19-B6A1-FF379FF561C1}" srcOrd="0" destOrd="0" presId="urn:microsoft.com/office/officeart/2005/8/layout/chevron1"/>
    <dgm:cxn modelId="{EA2184DA-C339-41AF-AD94-D151E87BE0D9}" type="presOf" srcId="{9F01551E-0DE7-45B1-BC5B-FB3B3C31930A}" destId="{B7B3B74F-9814-4443-876D-D847880DDEA4}" srcOrd="0" destOrd="0" presId="urn:microsoft.com/office/officeart/2005/8/layout/chevron1"/>
    <dgm:cxn modelId="{46633E08-1888-40D7-B4AF-AF785E49F34E}" srcId="{D181F7EE-F7BF-4FE0-A897-85102603E23C}" destId="{58F6C74C-63A3-419F-9A46-0E61EE2F749A}" srcOrd="0" destOrd="0" parTransId="{713D754A-06A4-42B0-9FA4-6EE43D8434A2}" sibTransId="{7E77A60E-D9EA-4F95-BD11-63D801865B4E}"/>
    <dgm:cxn modelId="{B5800BEF-6F4A-4A46-9BB0-26F5CBB82805}" type="presOf" srcId="{436BF596-D643-4752-B209-62B4B21E28B6}" destId="{8E0E1B7A-BF6E-4958-B82E-41F0B66DCDC3}" srcOrd="0" destOrd="0" presId="urn:microsoft.com/office/officeart/2005/8/layout/chevron1"/>
    <dgm:cxn modelId="{6FC2267F-CCEB-43C5-8235-73FA93432B30}" type="presOf" srcId="{D181F7EE-F7BF-4FE0-A897-85102603E23C}" destId="{D1AE23BC-9C5B-45D4-9EE7-9C46FA0334D6}" srcOrd="0" destOrd="0" presId="urn:microsoft.com/office/officeart/2005/8/layout/chevron1"/>
    <dgm:cxn modelId="{30C4D7B3-FA4C-4E01-90C9-74386B7DA814}" type="presOf" srcId="{58F6C74C-63A3-419F-9A46-0E61EE2F749A}" destId="{45804D49-6025-41D9-ADEF-F51416CBE6BF}" srcOrd="0" destOrd="0" presId="urn:microsoft.com/office/officeart/2005/8/layout/chevron1"/>
    <dgm:cxn modelId="{AEC9400E-9D19-4C09-8522-985AA6EC3DE7}" srcId="{D181F7EE-F7BF-4FE0-A897-85102603E23C}" destId="{57DFD53F-B845-4010-B8B8-49E95F80E548}" srcOrd="1" destOrd="0" parTransId="{624CB4F0-6A9B-469B-93C0-DC003497EB1D}" sibTransId="{BBD6E263-AB81-47E9-A500-F5351BC69C35}"/>
    <dgm:cxn modelId="{FD3CC106-5514-4BFE-B3BD-F5C08BEDA903}" srcId="{D181F7EE-F7BF-4FE0-A897-85102603E23C}" destId="{436BF596-D643-4752-B209-62B4B21E28B6}" srcOrd="3" destOrd="0" parTransId="{9A701176-BCBC-4FA6-958D-05A2861FE9B4}" sibTransId="{FF340877-B804-42A7-8792-F2669ECE22D4}"/>
    <dgm:cxn modelId="{DD0123F2-0FD6-4031-BFB0-90B93CDB14AA}" srcId="{D181F7EE-F7BF-4FE0-A897-85102603E23C}" destId="{9F01551E-0DE7-45B1-BC5B-FB3B3C31930A}" srcOrd="2" destOrd="0" parTransId="{04C2CF48-70A2-4A57-8CBF-00B9F27F3B1B}" sibTransId="{4C32AD18-C4C9-4B1B-A6B5-AAADF5498466}"/>
    <dgm:cxn modelId="{9AD4DB34-F950-44DA-9C55-B95652B658E1}" type="presParOf" srcId="{D1AE23BC-9C5B-45D4-9EE7-9C46FA0334D6}" destId="{45804D49-6025-41D9-ADEF-F51416CBE6BF}" srcOrd="0" destOrd="0" presId="urn:microsoft.com/office/officeart/2005/8/layout/chevron1"/>
    <dgm:cxn modelId="{649CAA4F-A9D9-43DE-BE3C-583E0DA70C4D}" type="presParOf" srcId="{D1AE23BC-9C5B-45D4-9EE7-9C46FA0334D6}" destId="{2A4E68CD-B666-43A0-AC0D-6DB55E49053A}" srcOrd="1" destOrd="0" presId="urn:microsoft.com/office/officeart/2005/8/layout/chevron1"/>
    <dgm:cxn modelId="{6EC18BAD-BE92-475E-8283-9D698BB7C4CD}" type="presParOf" srcId="{D1AE23BC-9C5B-45D4-9EE7-9C46FA0334D6}" destId="{BAC4FF90-4382-4D19-B6A1-FF379FF561C1}" srcOrd="2" destOrd="0" presId="urn:microsoft.com/office/officeart/2005/8/layout/chevron1"/>
    <dgm:cxn modelId="{FB17C901-3298-470F-BF6B-96A6408EB7AB}" type="presParOf" srcId="{D1AE23BC-9C5B-45D4-9EE7-9C46FA0334D6}" destId="{8B82D67F-5C2F-48D5-AB01-88DCA6400CEA}" srcOrd="3" destOrd="0" presId="urn:microsoft.com/office/officeart/2005/8/layout/chevron1"/>
    <dgm:cxn modelId="{BDAA7C60-3F1B-40D1-862E-B6C2B3D5D773}" type="presParOf" srcId="{D1AE23BC-9C5B-45D4-9EE7-9C46FA0334D6}" destId="{B7B3B74F-9814-4443-876D-D847880DDEA4}" srcOrd="4" destOrd="0" presId="urn:microsoft.com/office/officeart/2005/8/layout/chevron1"/>
    <dgm:cxn modelId="{8F06E47F-33AD-4D07-9128-D5B65F25DCC8}" type="presParOf" srcId="{D1AE23BC-9C5B-45D4-9EE7-9C46FA0334D6}" destId="{463D7DC3-9C57-4E73-A204-C5AD0D18ED28}" srcOrd="5" destOrd="0" presId="urn:microsoft.com/office/officeart/2005/8/layout/chevron1"/>
    <dgm:cxn modelId="{97810A88-A97F-464C-97FC-C837F9DFF36A}" type="presParOf" srcId="{D1AE23BC-9C5B-45D4-9EE7-9C46FA0334D6}" destId="{8E0E1B7A-BF6E-4958-B82E-41F0B66DCDC3}" srcOrd="6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181F7EE-F7BF-4FE0-A897-85102603E23C}" type="doc">
      <dgm:prSet loTypeId="urn:microsoft.com/office/officeart/2005/8/layout/chevron1" loCatId="process" qsTypeId="urn:microsoft.com/office/officeart/2005/8/quickstyle/simple1" qsCatId="simple" csTypeId="urn:microsoft.com/office/officeart/2005/8/colors/accent3_2" csCatId="accent3" phldr="1"/>
      <dgm:spPr/>
    </dgm:pt>
    <dgm:pt modelId="{58F6C74C-63A3-419F-9A46-0E61EE2F749A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Présentation</a:t>
          </a:r>
          <a:endParaRPr lang="fr-FR" sz="2000" dirty="0">
            <a:solidFill>
              <a:schemeClr val="tx1"/>
            </a:solidFill>
          </a:endParaRPr>
        </a:p>
      </dgm:t>
    </dgm:pt>
    <dgm:pt modelId="{713D754A-06A4-42B0-9FA4-6EE43D8434A2}" type="parTrans" cxnId="{46633E08-1888-40D7-B4AF-AF785E49F34E}">
      <dgm:prSet/>
      <dgm:spPr/>
      <dgm:t>
        <a:bodyPr/>
        <a:lstStyle/>
        <a:p>
          <a:endParaRPr lang="fr-FR"/>
        </a:p>
      </dgm:t>
    </dgm:pt>
    <dgm:pt modelId="{7E77A60E-D9EA-4F95-BD11-63D801865B4E}" type="sibTrans" cxnId="{46633E08-1888-40D7-B4AF-AF785E49F34E}">
      <dgm:prSet/>
      <dgm:spPr/>
      <dgm:t>
        <a:bodyPr/>
        <a:lstStyle/>
        <a:p>
          <a:endParaRPr lang="fr-FR"/>
        </a:p>
      </dgm:t>
    </dgm:pt>
    <dgm:pt modelId="{9F01551E-0DE7-45B1-BC5B-FB3B3C31930A}">
      <dgm:prSet phldrT="[Texte]" custT="1"/>
      <dgm:spPr/>
      <dgm:t>
        <a:bodyPr/>
        <a:lstStyle/>
        <a:p>
          <a:r>
            <a:rPr lang="fr-FR" sz="2000" b="1" u="sng" dirty="0" smtClean="0">
              <a:solidFill>
                <a:schemeClr val="tx1"/>
              </a:solidFill>
            </a:rPr>
            <a:t>Observations</a:t>
          </a:r>
          <a:endParaRPr lang="fr-FR" sz="2200" b="1" u="sng" dirty="0">
            <a:solidFill>
              <a:schemeClr val="tx1"/>
            </a:solidFill>
          </a:endParaRPr>
        </a:p>
      </dgm:t>
    </dgm:pt>
    <dgm:pt modelId="{04C2CF48-70A2-4A57-8CBF-00B9F27F3B1B}" type="parTrans" cxnId="{DD0123F2-0FD6-4031-BFB0-90B93CDB14AA}">
      <dgm:prSet/>
      <dgm:spPr/>
      <dgm:t>
        <a:bodyPr/>
        <a:lstStyle/>
        <a:p>
          <a:endParaRPr lang="fr-FR"/>
        </a:p>
      </dgm:t>
    </dgm:pt>
    <dgm:pt modelId="{4C32AD18-C4C9-4B1B-A6B5-AAADF5498466}" type="sibTrans" cxnId="{DD0123F2-0FD6-4031-BFB0-90B93CDB14AA}">
      <dgm:prSet/>
      <dgm:spPr/>
      <dgm:t>
        <a:bodyPr/>
        <a:lstStyle/>
        <a:p>
          <a:endParaRPr lang="fr-FR"/>
        </a:p>
      </dgm:t>
    </dgm:pt>
    <dgm:pt modelId="{436BF596-D643-4752-B209-62B4B21E28B6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Synthèse</a:t>
          </a:r>
          <a:endParaRPr lang="fr-FR" sz="2000" dirty="0">
            <a:solidFill>
              <a:schemeClr val="tx1"/>
            </a:solidFill>
          </a:endParaRPr>
        </a:p>
      </dgm:t>
    </dgm:pt>
    <dgm:pt modelId="{9A701176-BCBC-4FA6-958D-05A2861FE9B4}" type="parTrans" cxnId="{FD3CC106-5514-4BFE-B3BD-F5C08BEDA903}">
      <dgm:prSet/>
      <dgm:spPr/>
      <dgm:t>
        <a:bodyPr/>
        <a:lstStyle/>
        <a:p>
          <a:endParaRPr lang="fr-FR"/>
        </a:p>
      </dgm:t>
    </dgm:pt>
    <dgm:pt modelId="{FF340877-B804-42A7-8792-F2669ECE22D4}" type="sibTrans" cxnId="{FD3CC106-5514-4BFE-B3BD-F5C08BEDA903}">
      <dgm:prSet/>
      <dgm:spPr/>
      <dgm:t>
        <a:bodyPr/>
        <a:lstStyle/>
        <a:p>
          <a:endParaRPr lang="fr-FR"/>
        </a:p>
      </dgm:t>
    </dgm:pt>
    <dgm:pt modelId="{57DFD53F-B845-4010-B8B8-49E95F80E548}">
      <dgm:prSet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Analyse</a:t>
          </a:r>
          <a:endParaRPr lang="fr-FR" sz="2000" dirty="0">
            <a:solidFill>
              <a:schemeClr val="tx1"/>
            </a:solidFill>
          </a:endParaRPr>
        </a:p>
      </dgm:t>
    </dgm:pt>
    <dgm:pt modelId="{624CB4F0-6A9B-469B-93C0-DC003497EB1D}" type="parTrans" cxnId="{AEC9400E-9D19-4C09-8522-985AA6EC3DE7}">
      <dgm:prSet/>
      <dgm:spPr/>
      <dgm:t>
        <a:bodyPr/>
        <a:lstStyle/>
        <a:p>
          <a:endParaRPr lang="fr-FR"/>
        </a:p>
      </dgm:t>
    </dgm:pt>
    <dgm:pt modelId="{BBD6E263-AB81-47E9-A500-F5351BC69C35}" type="sibTrans" cxnId="{AEC9400E-9D19-4C09-8522-985AA6EC3DE7}">
      <dgm:prSet/>
      <dgm:spPr/>
      <dgm:t>
        <a:bodyPr/>
        <a:lstStyle/>
        <a:p>
          <a:endParaRPr lang="fr-FR"/>
        </a:p>
      </dgm:t>
    </dgm:pt>
    <dgm:pt modelId="{D1AE23BC-9C5B-45D4-9EE7-9C46FA0334D6}" type="pres">
      <dgm:prSet presAssocID="{D181F7EE-F7BF-4FE0-A897-85102603E23C}" presName="Name0" presStyleCnt="0">
        <dgm:presLayoutVars>
          <dgm:dir/>
          <dgm:animLvl val="lvl"/>
          <dgm:resizeHandles val="exact"/>
        </dgm:presLayoutVars>
      </dgm:prSet>
      <dgm:spPr/>
    </dgm:pt>
    <dgm:pt modelId="{45804D49-6025-41D9-ADEF-F51416CBE6BF}" type="pres">
      <dgm:prSet presAssocID="{58F6C74C-63A3-419F-9A46-0E61EE2F749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4E68CD-B666-43A0-AC0D-6DB55E49053A}" type="pres">
      <dgm:prSet presAssocID="{7E77A60E-D9EA-4F95-BD11-63D801865B4E}" presName="parTxOnlySpace" presStyleCnt="0"/>
      <dgm:spPr/>
    </dgm:pt>
    <dgm:pt modelId="{BAC4FF90-4382-4D19-B6A1-FF379FF561C1}" type="pres">
      <dgm:prSet presAssocID="{57DFD53F-B845-4010-B8B8-49E95F80E54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82D67F-5C2F-48D5-AB01-88DCA6400CEA}" type="pres">
      <dgm:prSet presAssocID="{BBD6E263-AB81-47E9-A500-F5351BC69C35}" presName="parTxOnlySpace" presStyleCnt="0"/>
      <dgm:spPr/>
    </dgm:pt>
    <dgm:pt modelId="{B7B3B74F-9814-4443-876D-D847880DDEA4}" type="pres">
      <dgm:prSet presAssocID="{9F01551E-0DE7-45B1-BC5B-FB3B3C31930A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3D7DC3-9C57-4E73-A204-C5AD0D18ED28}" type="pres">
      <dgm:prSet presAssocID="{4C32AD18-C4C9-4B1B-A6B5-AAADF5498466}" presName="parTxOnlySpace" presStyleCnt="0"/>
      <dgm:spPr/>
    </dgm:pt>
    <dgm:pt modelId="{8E0E1B7A-BF6E-4958-B82E-41F0B66DCDC3}" type="pres">
      <dgm:prSet presAssocID="{436BF596-D643-4752-B209-62B4B21E28B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AEB986B-4E0A-4BC8-8EFD-D0043E99371E}" type="presOf" srcId="{58F6C74C-63A3-419F-9A46-0E61EE2F749A}" destId="{45804D49-6025-41D9-ADEF-F51416CBE6BF}" srcOrd="0" destOrd="0" presId="urn:microsoft.com/office/officeart/2005/8/layout/chevron1"/>
    <dgm:cxn modelId="{B7558DE2-2BF4-4CBB-82DD-3F4C5B95004D}" type="presOf" srcId="{D181F7EE-F7BF-4FE0-A897-85102603E23C}" destId="{D1AE23BC-9C5B-45D4-9EE7-9C46FA0334D6}" srcOrd="0" destOrd="0" presId="urn:microsoft.com/office/officeart/2005/8/layout/chevron1"/>
    <dgm:cxn modelId="{46633E08-1888-40D7-B4AF-AF785E49F34E}" srcId="{D181F7EE-F7BF-4FE0-A897-85102603E23C}" destId="{58F6C74C-63A3-419F-9A46-0E61EE2F749A}" srcOrd="0" destOrd="0" parTransId="{713D754A-06A4-42B0-9FA4-6EE43D8434A2}" sibTransId="{7E77A60E-D9EA-4F95-BD11-63D801865B4E}"/>
    <dgm:cxn modelId="{E47008D0-2D4C-430C-85F9-CB0A4A13724C}" type="presOf" srcId="{57DFD53F-B845-4010-B8B8-49E95F80E548}" destId="{BAC4FF90-4382-4D19-B6A1-FF379FF561C1}" srcOrd="0" destOrd="0" presId="urn:microsoft.com/office/officeart/2005/8/layout/chevron1"/>
    <dgm:cxn modelId="{95BFE5BA-F398-4FCD-88F8-1B0DEE19D6D4}" type="presOf" srcId="{436BF596-D643-4752-B209-62B4B21E28B6}" destId="{8E0E1B7A-BF6E-4958-B82E-41F0B66DCDC3}" srcOrd="0" destOrd="0" presId="urn:microsoft.com/office/officeart/2005/8/layout/chevron1"/>
    <dgm:cxn modelId="{FCC90176-2E95-4615-87D7-83E88C5C8EFD}" type="presOf" srcId="{9F01551E-0DE7-45B1-BC5B-FB3B3C31930A}" destId="{B7B3B74F-9814-4443-876D-D847880DDEA4}" srcOrd="0" destOrd="0" presId="urn:microsoft.com/office/officeart/2005/8/layout/chevron1"/>
    <dgm:cxn modelId="{AEC9400E-9D19-4C09-8522-985AA6EC3DE7}" srcId="{D181F7EE-F7BF-4FE0-A897-85102603E23C}" destId="{57DFD53F-B845-4010-B8B8-49E95F80E548}" srcOrd="1" destOrd="0" parTransId="{624CB4F0-6A9B-469B-93C0-DC003497EB1D}" sibTransId="{BBD6E263-AB81-47E9-A500-F5351BC69C35}"/>
    <dgm:cxn modelId="{FD3CC106-5514-4BFE-B3BD-F5C08BEDA903}" srcId="{D181F7EE-F7BF-4FE0-A897-85102603E23C}" destId="{436BF596-D643-4752-B209-62B4B21E28B6}" srcOrd="3" destOrd="0" parTransId="{9A701176-BCBC-4FA6-958D-05A2861FE9B4}" sibTransId="{FF340877-B804-42A7-8792-F2669ECE22D4}"/>
    <dgm:cxn modelId="{DD0123F2-0FD6-4031-BFB0-90B93CDB14AA}" srcId="{D181F7EE-F7BF-4FE0-A897-85102603E23C}" destId="{9F01551E-0DE7-45B1-BC5B-FB3B3C31930A}" srcOrd="2" destOrd="0" parTransId="{04C2CF48-70A2-4A57-8CBF-00B9F27F3B1B}" sibTransId="{4C32AD18-C4C9-4B1B-A6B5-AAADF5498466}"/>
    <dgm:cxn modelId="{07DBC0C7-3200-4F95-9CFE-33D80A139579}" type="presParOf" srcId="{D1AE23BC-9C5B-45D4-9EE7-9C46FA0334D6}" destId="{45804D49-6025-41D9-ADEF-F51416CBE6BF}" srcOrd="0" destOrd="0" presId="urn:microsoft.com/office/officeart/2005/8/layout/chevron1"/>
    <dgm:cxn modelId="{EA0640B3-C34F-41B6-A39C-D7ACF9C09E49}" type="presParOf" srcId="{D1AE23BC-9C5B-45D4-9EE7-9C46FA0334D6}" destId="{2A4E68CD-B666-43A0-AC0D-6DB55E49053A}" srcOrd="1" destOrd="0" presId="urn:microsoft.com/office/officeart/2005/8/layout/chevron1"/>
    <dgm:cxn modelId="{7A729CB7-8D00-4B94-8DE9-0FA23B2B39BD}" type="presParOf" srcId="{D1AE23BC-9C5B-45D4-9EE7-9C46FA0334D6}" destId="{BAC4FF90-4382-4D19-B6A1-FF379FF561C1}" srcOrd="2" destOrd="0" presId="urn:microsoft.com/office/officeart/2005/8/layout/chevron1"/>
    <dgm:cxn modelId="{AB38FBB1-53F9-44CD-B0AC-23652C7E01EC}" type="presParOf" srcId="{D1AE23BC-9C5B-45D4-9EE7-9C46FA0334D6}" destId="{8B82D67F-5C2F-48D5-AB01-88DCA6400CEA}" srcOrd="3" destOrd="0" presId="urn:microsoft.com/office/officeart/2005/8/layout/chevron1"/>
    <dgm:cxn modelId="{A150C58A-1A52-42A7-A87B-EDD344EF0EE0}" type="presParOf" srcId="{D1AE23BC-9C5B-45D4-9EE7-9C46FA0334D6}" destId="{B7B3B74F-9814-4443-876D-D847880DDEA4}" srcOrd="4" destOrd="0" presId="urn:microsoft.com/office/officeart/2005/8/layout/chevron1"/>
    <dgm:cxn modelId="{2B6722A1-54F6-4A44-8995-4A78188C78CB}" type="presParOf" srcId="{D1AE23BC-9C5B-45D4-9EE7-9C46FA0334D6}" destId="{463D7DC3-9C57-4E73-A204-C5AD0D18ED28}" srcOrd="5" destOrd="0" presId="urn:microsoft.com/office/officeart/2005/8/layout/chevron1"/>
    <dgm:cxn modelId="{66101D58-755A-4A96-9AC5-5B4C0945FE66}" type="presParOf" srcId="{D1AE23BC-9C5B-45D4-9EE7-9C46FA0334D6}" destId="{8E0E1B7A-BF6E-4958-B82E-41F0B66DCDC3}" srcOrd="6" destOrd="0" presId="urn:microsoft.com/office/officeart/2005/8/layout/chevron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181F7EE-F7BF-4FE0-A897-85102603E23C}" type="doc">
      <dgm:prSet loTypeId="urn:microsoft.com/office/officeart/2005/8/layout/chevron1" loCatId="process" qsTypeId="urn:microsoft.com/office/officeart/2005/8/quickstyle/simple1" qsCatId="simple" csTypeId="urn:microsoft.com/office/officeart/2005/8/colors/accent3_2" csCatId="accent3" phldr="1"/>
      <dgm:spPr/>
    </dgm:pt>
    <dgm:pt modelId="{58F6C74C-63A3-419F-9A46-0E61EE2F749A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Présentation</a:t>
          </a:r>
          <a:endParaRPr lang="fr-FR" sz="2000" dirty="0">
            <a:solidFill>
              <a:schemeClr val="tx1"/>
            </a:solidFill>
          </a:endParaRPr>
        </a:p>
      </dgm:t>
    </dgm:pt>
    <dgm:pt modelId="{713D754A-06A4-42B0-9FA4-6EE43D8434A2}" type="parTrans" cxnId="{46633E08-1888-40D7-B4AF-AF785E49F34E}">
      <dgm:prSet/>
      <dgm:spPr/>
      <dgm:t>
        <a:bodyPr/>
        <a:lstStyle/>
        <a:p>
          <a:endParaRPr lang="fr-FR"/>
        </a:p>
      </dgm:t>
    </dgm:pt>
    <dgm:pt modelId="{7E77A60E-D9EA-4F95-BD11-63D801865B4E}" type="sibTrans" cxnId="{46633E08-1888-40D7-B4AF-AF785E49F34E}">
      <dgm:prSet/>
      <dgm:spPr/>
      <dgm:t>
        <a:bodyPr/>
        <a:lstStyle/>
        <a:p>
          <a:endParaRPr lang="fr-FR"/>
        </a:p>
      </dgm:t>
    </dgm:pt>
    <dgm:pt modelId="{9F01551E-0DE7-45B1-BC5B-FB3B3C31930A}">
      <dgm:prSet phldrT="[Texte]" custT="1"/>
      <dgm:spPr/>
      <dgm:t>
        <a:bodyPr/>
        <a:lstStyle/>
        <a:p>
          <a:r>
            <a:rPr lang="fr-FR" sz="2000" b="1" u="sng" dirty="0" smtClean="0">
              <a:solidFill>
                <a:schemeClr val="tx1"/>
              </a:solidFill>
            </a:rPr>
            <a:t>Observations</a:t>
          </a:r>
          <a:endParaRPr lang="fr-FR" sz="2200" b="1" u="sng" dirty="0">
            <a:solidFill>
              <a:schemeClr val="tx1"/>
            </a:solidFill>
          </a:endParaRPr>
        </a:p>
      </dgm:t>
    </dgm:pt>
    <dgm:pt modelId="{04C2CF48-70A2-4A57-8CBF-00B9F27F3B1B}" type="parTrans" cxnId="{DD0123F2-0FD6-4031-BFB0-90B93CDB14AA}">
      <dgm:prSet/>
      <dgm:spPr/>
      <dgm:t>
        <a:bodyPr/>
        <a:lstStyle/>
        <a:p>
          <a:endParaRPr lang="fr-FR"/>
        </a:p>
      </dgm:t>
    </dgm:pt>
    <dgm:pt modelId="{4C32AD18-C4C9-4B1B-A6B5-AAADF5498466}" type="sibTrans" cxnId="{DD0123F2-0FD6-4031-BFB0-90B93CDB14AA}">
      <dgm:prSet/>
      <dgm:spPr/>
      <dgm:t>
        <a:bodyPr/>
        <a:lstStyle/>
        <a:p>
          <a:endParaRPr lang="fr-FR"/>
        </a:p>
      </dgm:t>
    </dgm:pt>
    <dgm:pt modelId="{436BF596-D643-4752-B209-62B4B21E28B6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Synthèse</a:t>
          </a:r>
          <a:endParaRPr lang="fr-FR" sz="2000" dirty="0">
            <a:solidFill>
              <a:schemeClr val="tx1"/>
            </a:solidFill>
          </a:endParaRPr>
        </a:p>
      </dgm:t>
    </dgm:pt>
    <dgm:pt modelId="{9A701176-BCBC-4FA6-958D-05A2861FE9B4}" type="parTrans" cxnId="{FD3CC106-5514-4BFE-B3BD-F5C08BEDA903}">
      <dgm:prSet/>
      <dgm:spPr/>
      <dgm:t>
        <a:bodyPr/>
        <a:lstStyle/>
        <a:p>
          <a:endParaRPr lang="fr-FR"/>
        </a:p>
      </dgm:t>
    </dgm:pt>
    <dgm:pt modelId="{FF340877-B804-42A7-8792-F2669ECE22D4}" type="sibTrans" cxnId="{FD3CC106-5514-4BFE-B3BD-F5C08BEDA903}">
      <dgm:prSet/>
      <dgm:spPr/>
      <dgm:t>
        <a:bodyPr/>
        <a:lstStyle/>
        <a:p>
          <a:endParaRPr lang="fr-FR"/>
        </a:p>
      </dgm:t>
    </dgm:pt>
    <dgm:pt modelId="{57DFD53F-B845-4010-B8B8-49E95F80E548}">
      <dgm:prSet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Analyse</a:t>
          </a:r>
          <a:endParaRPr lang="fr-FR" sz="2000" dirty="0">
            <a:solidFill>
              <a:schemeClr val="tx1"/>
            </a:solidFill>
          </a:endParaRPr>
        </a:p>
      </dgm:t>
    </dgm:pt>
    <dgm:pt modelId="{624CB4F0-6A9B-469B-93C0-DC003497EB1D}" type="parTrans" cxnId="{AEC9400E-9D19-4C09-8522-985AA6EC3DE7}">
      <dgm:prSet/>
      <dgm:spPr/>
      <dgm:t>
        <a:bodyPr/>
        <a:lstStyle/>
        <a:p>
          <a:endParaRPr lang="fr-FR"/>
        </a:p>
      </dgm:t>
    </dgm:pt>
    <dgm:pt modelId="{BBD6E263-AB81-47E9-A500-F5351BC69C35}" type="sibTrans" cxnId="{AEC9400E-9D19-4C09-8522-985AA6EC3DE7}">
      <dgm:prSet/>
      <dgm:spPr/>
      <dgm:t>
        <a:bodyPr/>
        <a:lstStyle/>
        <a:p>
          <a:endParaRPr lang="fr-FR"/>
        </a:p>
      </dgm:t>
    </dgm:pt>
    <dgm:pt modelId="{D1AE23BC-9C5B-45D4-9EE7-9C46FA0334D6}" type="pres">
      <dgm:prSet presAssocID="{D181F7EE-F7BF-4FE0-A897-85102603E23C}" presName="Name0" presStyleCnt="0">
        <dgm:presLayoutVars>
          <dgm:dir/>
          <dgm:animLvl val="lvl"/>
          <dgm:resizeHandles val="exact"/>
        </dgm:presLayoutVars>
      </dgm:prSet>
      <dgm:spPr/>
    </dgm:pt>
    <dgm:pt modelId="{45804D49-6025-41D9-ADEF-F51416CBE6BF}" type="pres">
      <dgm:prSet presAssocID="{58F6C74C-63A3-419F-9A46-0E61EE2F749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4E68CD-B666-43A0-AC0D-6DB55E49053A}" type="pres">
      <dgm:prSet presAssocID="{7E77A60E-D9EA-4F95-BD11-63D801865B4E}" presName="parTxOnlySpace" presStyleCnt="0"/>
      <dgm:spPr/>
    </dgm:pt>
    <dgm:pt modelId="{BAC4FF90-4382-4D19-B6A1-FF379FF561C1}" type="pres">
      <dgm:prSet presAssocID="{57DFD53F-B845-4010-B8B8-49E95F80E54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82D67F-5C2F-48D5-AB01-88DCA6400CEA}" type="pres">
      <dgm:prSet presAssocID="{BBD6E263-AB81-47E9-A500-F5351BC69C35}" presName="parTxOnlySpace" presStyleCnt="0"/>
      <dgm:spPr/>
    </dgm:pt>
    <dgm:pt modelId="{B7B3B74F-9814-4443-876D-D847880DDEA4}" type="pres">
      <dgm:prSet presAssocID="{9F01551E-0DE7-45B1-BC5B-FB3B3C31930A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3D7DC3-9C57-4E73-A204-C5AD0D18ED28}" type="pres">
      <dgm:prSet presAssocID="{4C32AD18-C4C9-4B1B-A6B5-AAADF5498466}" presName="parTxOnlySpace" presStyleCnt="0"/>
      <dgm:spPr/>
    </dgm:pt>
    <dgm:pt modelId="{8E0E1B7A-BF6E-4958-B82E-41F0B66DCDC3}" type="pres">
      <dgm:prSet presAssocID="{436BF596-D643-4752-B209-62B4B21E28B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904D987-5252-4A62-A604-E394413CCACC}" type="presOf" srcId="{436BF596-D643-4752-B209-62B4B21E28B6}" destId="{8E0E1B7A-BF6E-4958-B82E-41F0B66DCDC3}" srcOrd="0" destOrd="0" presId="urn:microsoft.com/office/officeart/2005/8/layout/chevron1"/>
    <dgm:cxn modelId="{CEDB4C43-DE51-4A44-AE0C-033625C065F1}" type="presOf" srcId="{57DFD53F-B845-4010-B8B8-49E95F80E548}" destId="{BAC4FF90-4382-4D19-B6A1-FF379FF561C1}" srcOrd="0" destOrd="0" presId="urn:microsoft.com/office/officeart/2005/8/layout/chevron1"/>
    <dgm:cxn modelId="{46633E08-1888-40D7-B4AF-AF785E49F34E}" srcId="{D181F7EE-F7BF-4FE0-A897-85102603E23C}" destId="{58F6C74C-63A3-419F-9A46-0E61EE2F749A}" srcOrd="0" destOrd="0" parTransId="{713D754A-06A4-42B0-9FA4-6EE43D8434A2}" sibTransId="{7E77A60E-D9EA-4F95-BD11-63D801865B4E}"/>
    <dgm:cxn modelId="{1F79B90E-1291-47CA-9B11-DFF001973FE0}" type="presOf" srcId="{D181F7EE-F7BF-4FE0-A897-85102603E23C}" destId="{D1AE23BC-9C5B-45D4-9EE7-9C46FA0334D6}" srcOrd="0" destOrd="0" presId="urn:microsoft.com/office/officeart/2005/8/layout/chevron1"/>
    <dgm:cxn modelId="{28540382-75FC-4F66-AA90-ABEDB410631C}" type="presOf" srcId="{58F6C74C-63A3-419F-9A46-0E61EE2F749A}" destId="{45804D49-6025-41D9-ADEF-F51416CBE6BF}" srcOrd="0" destOrd="0" presId="urn:microsoft.com/office/officeart/2005/8/layout/chevron1"/>
    <dgm:cxn modelId="{AEC9400E-9D19-4C09-8522-985AA6EC3DE7}" srcId="{D181F7EE-F7BF-4FE0-A897-85102603E23C}" destId="{57DFD53F-B845-4010-B8B8-49E95F80E548}" srcOrd="1" destOrd="0" parTransId="{624CB4F0-6A9B-469B-93C0-DC003497EB1D}" sibTransId="{BBD6E263-AB81-47E9-A500-F5351BC69C35}"/>
    <dgm:cxn modelId="{FD3CC106-5514-4BFE-B3BD-F5C08BEDA903}" srcId="{D181F7EE-F7BF-4FE0-A897-85102603E23C}" destId="{436BF596-D643-4752-B209-62B4B21E28B6}" srcOrd="3" destOrd="0" parTransId="{9A701176-BCBC-4FA6-958D-05A2861FE9B4}" sibTransId="{FF340877-B804-42A7-8792-F2669ECE22D4}"/>
    <dgm:cxn modelId="{DD0123F2-0FD6-4031-BFB0-90B93CDB14AA}" srcId="{D181F7EE-F7BF-4FE0-A897-85102603E23C}" destId="{9F01551E-0DE7-45B1-BC5B-FB3B3C31930A}" srcOrd="2" destOrd="0" parTransId="{04C2CF48-70A2-4A57-8CBF-00B9F27F3B1B}" sibTransId="{4C32AD18-C4C9-4B1B-A6B5-AAADF5498466}"/>
    <dgm:cxn modelId="{C75F6A7B-0DD9-4BCE-ABEA-A78036A4E369}" type="presOf" srcId="{9F01551E-0DE7-45B1-BC5B-FB3B3C31930A}" destId="{B7B3B74F-9814-4443-876D-D847880DDEA4}" srcOrd="0" destOrd="0" presId="urn:microsoft.com/office/officeart/2005/8/layout/chevron1"/>
    <dgm:cxn modelId="{D4549F40-E2F2-4B81-82A0-94E5B28DA34E}" type="presParOf" srcId="{D1AE23BC-9C5B-45D4-9EE7-9C46FA0334D6}" destId="{45804D49-6025-41D9-ADEF-F51416CBE6BF}" srcOrd="0" destOrd="0" presId="urn:microsoft.com/office/officeart/2005/8/layout/chevron1"/>
    <dgm:cxn modelId="{0938098E-7DB9-472D-A027-7207B6214B81}" type="presParOf" srcId="{D1AE23BC-9C5B-45D4-9EE7-9C46FA0334D6}" destId="{2A4E68CD-B666-43A0-AC0D-6DB55E49053A}" srcOrd="1" destOrd="0" presId="urn:microsoft.com/office/officeart/2005/8/layout/chevron1"/>
    <dgm:cxn modelId="{0E238E57-9482-4BD0-8194-DA56359C14C2}" type="presParOf" srcId="{D1AE23BC-9C5B-45D4-9EE7-9C46FA0334D6}" destId="{BAC4FF90-4382-4D19-B6A1-FF379FF561C1}" srcOrd="2" destOrd="0" presId="urn:microsoft.com/office/officeart/2005/8/layout/chevron1"/>
    <dgm:cxn modelId="{A02BFAE9-F61B-4434-9B99-DC0AD7F18D26}" type="presParOf" srcId="{D1AE23BC-9C5B-45D4-9EE7-9C46FA0334D6}" destId="{8B82D67F-5C2F-48D5-AB01-88DCA6400CEA}" srcOrd="3" destOrd="0" presId="urn:microsoft.com/office/officeart/2005/8/layout/chevron1"/>
    <dgm:cxn modelId="{20999A23-F71D-416B-B5FF-E66CF8141297}" type="presParOf" srcId="{D1AE23BC-9C5B-45D4-9EE7-9C46FA0334D6}" destId="{B7B3B74F-9814-4443-876D-D847880DDEA4}" srcOrd="4" destOrd="0" presId="urn:microsoft.com/office/officeart/2005/8/layout/chevron1"/>
    <dgm:cxn modelId="{28518D99-88A1-441C-8AA5-30C3378425D2}" type="presParOf" srcId="{D1AE23BC-9C5B-45D4-9EE7-9C46FA0334D6}" destId="{463D7DC3-9C57-4E73-A204-C5AD0D18ED28}" srcOrd="5" destOrd="0" presId="urn:microsoft.com/office/officeart/2005/8/layout/chevron1"/>
    <dgm:cxn modelId="{B4D7146D-4D3D-466A-A1F1-563C18B091F2}" type="presParOf" srcId="{D1AE23BC-9C5B-45D4-9EE7-9C46FA0334D6}" destId="{8E0E1B7A-BF6E-4958-B82E-41F0B66DCDC3}" srcOrd="6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181F7EE-F7BF-4FE0-A897-85102603E23C}" type="doc">
      <dgm:prSet loTypeId="urn:microsoft.com/office/officeart/2005/8/layout/chevron1" loCatId="process" qsTypeId="urn:microsoft.com/office/officeart/2005/8/quickstyle/simple1" qsCatId="simple" csTypeId="urn:microsoft.com/office/officeart/2005/8/colors/accent3_2" csCatId="accent3" phldr="1"/>
      <dgm:spPr/>
    </dgm:pt>
    <dgm:pt modelId="{58F6C74C-63A3-419F-9A46-0E61EE2F749A}">
      <dgm:prSet phldrT="[Texte]"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Présentation</a:t>
          </a:r>
          <a:endParaRPr lang="fr-FR" sz="2000" dirty="0">
            <a:solidFill>
              <a:schemeClr val="tx1"/>
            </a:solidFill>
          </a:endParaRPr>
        </a:p>
      </dgm:t>
    </dgm:pt>
    <dgm:pt modelId="{713D754A-06A4-42B0-9FA4-6EE43D8434A2}" type="parTrans" cxnId="{46633E08-1888-40D7-B4AF-AF785E49F34E}">
      <dgm:prSet/>
      <dgm:spPr/>
      <dgm:t>
        <a:bodyPr/>
        <a:lstStyle/>
        <a:p>
          <a:endParaRPr lang="fr-FR"/>
        </a:p>
      </dgm:t>
    </dgm:pt>
    <dgm:pt modelId="{7E77A60E-D9EA-4F95-BD11-63D801865B4E}" type="sibTrans" cxnId="{46633E08-1888-40D7-B4AF-AF785E49F34E}">
      <dgm:prSet/>
      <dgm:spPr/>
      <dgm:t>
        <a:bodyPr/>
        <a:lstStyle/>
        <a:p>
          <a:endParaRPr lang="fr-FR"/>
        </a:p>
      </dgm:t>
    </dgm:pt>
    <dgm:pt modelId="{9F01551E-0DE7-45B1-BC5B-FB3B3C31930A}">
      <dgm:prSet phldrT="[Texte]" custT="1"/>
      <dgm:spPr/>
      <dgm:t>
        <a:bodyPr/>
        <a:lstStyle/>
        <a:p>
          <a:r>
            <a:rPr lang="fr-FR" sz="2000" b="0" dirty="0" smtClean="0">
              <a:solidFill>
                <a:schemeClr val="tx1"/>
              </a:solidFill>
            </a:rPr>
            <a:t>Observations</a:t>
          </a:r>
          <a:endParaRPr lang="fr-FR" sz="2200" b="0" dirty="0">
            <a:solidFill>
              <a:schemeClr val="tx1"/>
            </a:solidFill>
          </a:endParaRPr>
        </a:p>
      </dgm:t>
    </dgm:pt>
    <dgm:pt modelId="{04C2CF48-70A2-4A57-8CBF-00B9F27F3B1B}" type="parTrans" cxnId="{DD0123F2-0FD6-4031-BFB0-90B93CDB14AA}">
      <dgm:prSet/>
      <dgm:spPr/>
      <dgm:t>
        <a:bodyPr/>
        <a:lstStyle/>
        <a:p>
          <a:endParaRPr lang="fr-FR"/>
        </a:p>
      </dgm:t>
    </dgm:pt>
    <dgm:pt modelId="{4C32AD18-C4C9-4B1B-A6B5-AAADF5498466}" type="sibTrans" cxnId="{DD0123F2-0FD6-4031-BFB0-90B93CDB14AA}">
      <dgm:prSet/>
      <dgm:spPr/>
      <dgm:t>
        <a:bodyPr/>
        <a:lstStyle/>
        <a:p>
          <a:endParaRPr lang="fr-FR"/>
        </a:p>
      </dgm:t>
    </dgm:pt>
    <dgm:pt modelId="{436BF596-D643-4752-B209-62B4B21E28B6}">
      <dgm:prSet phldrT="[Texte]" custT="1"/>
      <dgm:spPr/>
      <dgm:t>
        <a:bodyPr/>
        <a:lstStyle/>
        <a:p>
          <a:r>
            <a:rPr lang="fr-FR" sz="2000" b="1" u="sng" dirty="0" smtClean="0">
              <a:solidFill>
                <a:schemeClr val="tx1"/>
              </a:solidFill>
            </a:rPr>
            <a:t>Synthèse</a:t>
          </a:r>
          <a:endParaRPr lang="fr-FR" sz="2000" b="1" u="sng" dirty="0">
            <a:solidFill>
              <a:schemeClr val="tx1"/>
            </a:solidFill>
          </a:endParaRPr>
        </a:p>
      </dgm:t>
    </dgm:pt>
    <dgm:pt modelId="{9A701176-BCBC-4FA6-958D-05A2861FE9B4}" type="parTrans" cxnId="{FD3CC106-5514-4BFE-B3BD-F5C08BEDA903}">
      <dgm:prSet/>
      <dgm:spPr/>
      <dgm:t>
        <a:bodyPr/>
        <a:lstStyle/>
        <a:p>
          <a:endParaRPr lang="fr-FR"/>
        </a:p>
      </dgm:t>
    </dgm:pt>
    <dgm:pt modelId="{FF340877-B804-42A7-8792-F2669ECE22D4}" type="sibTrans" cxnId="{FD3CC106-5514-4BFE-B3BD-F5C08BEDA903}">
      <dgm:prSet/>
      <dgm:spPr/>
      <dgm:t>
        <a:bodyPr/>
        <a:lstStyle/>
        <a:p>
          <a:endParaRPr lang="fr-FR"/>
        </a:p>
      </dgm:t>
    </dgm:pt>
    <dgm:pt modelId="{57DFD53F-B845-4010-B8B8-49E95F80E548}">
      <dgm:prSet custT="1"/>
      <dgm:spPr/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Analyse</a:t>
          </a:r>
          <a:endParaRPr lang="fr-FR" sz="2000" dirty="0">
            <a:solidFill>
              <a:schemeClr val="tx1"/>
            </a:solidFill>
          </a:endParaRPr>
        </a:p>
      </dgm:t>
    </dgm:pt>
    <dgm:pt modelId="{624CB4F0-6A9B-469B-93C0-DC003497EB1D}" type="parTrans" cxnId="{AEC9400E-9D19-4C09-8522-985AA6EC3DE7}">
      <dgm:prSet/>
      <dgm:spPr/>
      <dgm:t>
        <a:bodyPr/>
        <a:lstStyle/>
        <a:p>
          <a:endParaRPr lang="fr-FR"/>
        </a:p>
      </dgm:t>
    </dgm:pt>
    <dgm:pt modelId="{BBD6E263-AB81-47E9-A500-F5351BC69C35}" type="sibTrans" cxnId="{AEC9400E-9D19-4C09-8522-985AA6EC3DE7}">
      <dgm:prSet/>
      <dgm:spPr/>
      <dgm:t>
        <a:bodyPr/>
        <a:lstStyle/>
        <a:p>
          <a:endParaRPr lang="fr-FR"/>
        </a:p>
      </dgm:t>
    </dgm:pt>
    <dgm:pt modelId="{D1AE23BC-9C5B-45D4-9EE7-9C46FA0334D6}" type="pres">
      <dgm:prSet presAssocID="{D181F7EE-F7BF-4FE0-A897-85102603E23C}" presName="Name0" presStyleCnt="0">
        <dgm:presLayoutVars>
          <dgm:dir/>
          <dgm:animLvl val="lvl"/>
          <dgm:resizeHandles val="exact"/>
        </dgm:presLayoutVars>
      </dgm:prSet>
      <dgm:spPr/>
    </dgm:pt>
    <dgm:pt modelId="{45804D49-6025-41D9-ADEF-F51416CBE6BF}" type="pres">
      <dgm:prSet presAssocID="{58F6C74C-63A3-419F-9A46-0E61EE2F749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4E68CD-B666-43A0-AC0D-6DB55E49053A}" type="pres">
      <dgm:prSet presAssocID="{7E77A60E-D9EA-4F95-BD11-63D801865B4E}" presName="parTxOnlySpace" presStyleCnt="0"/>
      <dgm:spPr/>
    </dgm:pt>
    <dgm:pt modelId="{BAC4FF90-4382-4D19-B6A1-FF379FF561C1}" type="pres">
      <dgm:prSet presAssocID="{57DFD53F-B845-4010-B8B8-49E95F80E54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82D67F-5C2F-48D5-AB01-88DCA6400CEA}" type="pres">
      <dgm:prSet presAssocID="{BBD6E263-AB81-47E9-A500-F5351BC69C35}" presName="parTxOnlySpace" presStyleCnt="0"/>
      <dgm:spPr/>
    </dgm:pt>
    <dgm:pt modelId="{B7B3B74F-9814-4443-876D-D847880DDEA4}" type="pres">
      <dgm:prSet presAssocID="{9F01551E-0DE7-45B1-BC5B-FB3B3C31930A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3D7DC3-9C57-4E73-A204-C5AD0D18ED28}" type="pres">
      <dgm:prSet presAssocID="{4C32AD18-C4C9-4B1B-A6B5-AAADF5498466}" presName="parTxOnlySpace" presStyleCnt="0"/>
      <dgm:spPr/>
    </dgm:pt>
    <dgm:pt modelId="{8E0E1B7A-BF6E-4958-B82E-41F0B66DCDC3}" type="pres">
      <dgm:prSet presAssocID="{436BF596-D643-4752-B209-62B4B21E28B6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F73A5EA-D8E7-4C41-A564-48EC42A64693}" type="presOf" srcId="{D181F7EE-F7BF-4FE0-A897-85102603E23C}" destId="{D1AE23BC-9C5B-45D4-9EE7-9C46FA0334D6}" srcOrd="0" destOrd="0" presId="urn:microsoft.com/office/officeart/2005/8/layout/chevron1"/>
    <dgm:cxn modelId="{30E478A0-E97B-48BA-AAC9-B80B645C7559}" type="presOf" srcId="{436BF596-D643-4752-B209-62B4B21E28B6}" destId="{8E0E1B7A-BF6E-4958-B82E-41F0B66DCDC3}" srcOrd="0" destOrd="0" presId="urn:microsoft.com/office/officeart/2005/8/layout/chevron1"/>
    <dgm:cxn modelId="{46633E08-1888-40D7-B4AF-AF785E49F34E}" srcId="{D181F7EE-F7BF-4FE0-A897-85102603E23C}" destId="{58F6C74C-63A3-419F-9A46-0E61EE2F749A}" srcOrd="0" destOrd="0" parTransId="{713D754A-06A4-42B0-9FA4-6EE43D8434A2}" sibTransId="{7E77A60E-D9EA-4F95-BD11-63D801865B4E}"/>
    <dgm:cxn modelId="{A70479EA-04F4-4833-8198-3EEA90E31CAC}" type="presOf" srcId="{57DFD53F-B845-4010-B8B8-49E95F80E548}" destId="{BAC4FF90-4382-4D19-B6A1-FF379FF561C1}" srcOrd="0" destOrd="0" presId="urn:microsoft.com/office/officeart/2005/8/layout/chevron1"/>
    <dgm:cxn modelId="{0CE50322-39F1-477D-BEC7-178A9A264416}" type="presOf" srcId="{9F01551E-0DE7-45B1-BC5B-FB3B3C31930A}" destId="{B7B3B74F-9814-4443-876D-D847880DDEA4}" srcOrd="0" destOrd="0" presId="urn:microsoft.com/office/officeart/2005/8/layout/chevron1"/>
    <dgm:cxn modelId="{AEC9400E-9D19-4C09-8522-985AA6EC3DE7}" srcId="{D181F7EE-F7BF-4FE0-A897-85102603E23C}" destId="{57DFD53F-B845-4010-B8B8-49E95F80E548}" srcOrd="1" destOrd="0" parTransId="{624CB4F0-6A9B-469B-93C0-DC003497EB1D}" sibTransId="{BBD6E263-AB81-47E9-A500-F5351BC69C35}"/>
    <dgm:cxn modelId="{5F3D12BC-9959-41D5-A375-698CD0BA9655}" type="presOf" srcId="{58F6C74C-63A3-419F-9A46-0E61EE2F749A}" destId="{45804D49-6025-41D9-ADEF-F51416CBE6BF}" srcOrd="0" destOrd="0" presId="urn:microsoft.com/office/officeart/2005/8/layout/chevron1"/>
    <dgm:cxn modelId="{FD3CC106-5514-4BFE-B3BD-F5C08BEDA903}" srcId="{D181F7EE-F7BF-4FE0-A897-85102603E23C}" destId="{436BF596-D643-4752-B209-62B4B21E28B6}" srcOrd="3" destOrd="0" parTransId="{9A701176-BCBC-4FA6-958D-05A2861FE9B4}" sibTransId="{FF340877-B804-42A7-8792-F2669ECE22D4}"/>
    <dgm:cxn modelId="{DD0123F2-0FD6-4031-BFB0-90B93CDB14AA}" srcId="{D181F7EE-F7BF-4FE0-A897-85102603E23C}" destId="{9F01551E-0DE7-45B1-BC5B-FB3B3C31930A}" srcOrd="2" destOrd="0" parTransId="{04C2CF48-70A2-4A57-8CBF-00B9F27F3B1B}" sibTransId="{4C32AD18-C4C9-4B1B-A6B5-AAADF5498466}"/>
    <dgm:cxn modelId="{B534E62E-DA7D-4F06-A6F5-1688D8435C0E}" type="presParOf" srcId="{D1AE23BC-9C5B-45D4-9EE7-9C46FA0334D6}" destId="{45804D49-6025-41D9-ADEF-F51416CBE6BF}" srcOrd="0" destOrd="0" presId="urn:microsoft.com/office/officeart/2005/8/layout/chevron1"/>
    <dgm:cxn modelId="{E22E77D0-85B0-4A34-9D84-000A07FF19BB}" type="presParOf" srcId="{D1AE23BC-9C5B-45D4-9EE7-9C46FA0334D6}" destId="{2A4E68CD-B666-43A0-AC0D-6DB55E49053A}" srcOrd="1" destOrd="0" presId="urn:microsoft.com/office/officeart/2005/8/layout/chevron1"/>
    <dgm:cxn modelId="{0181F691-CA20-49C6-9821-6D8828B22883}" type="presParOf" srcId="{D1AE23BC-9C5B-45D4-9EE7-9C46FA0334D6}" destId="{BAC4FF90-4382-4D19-B6A1-FF379FF561C1}" srcOrd="2" destOrd="0" presId="urn:microsoft.com/office/officeart/2005/8/layout/chevron1"/>
    <dgm:cxn modelId="{C5312D77-63F8-4D52-93BA-0920687AE818}" type="presParOf" srcId="{D1AE23BC-9C5B-45D4-9EE7-9C46FA0334D6}" destId="{8B82D67F-5C2F-48D5-AB01-88DCA6400CEA}" srcOrd="3" destOrd="0" presId="urn:microsoft.com/office/officeart/2005/8/layout/chevron1"/>
    <dgm:cxn modelId="{67903728-F123-41D3-8668-E52A3CFF3ED0}" type="presParOf" srcId="{D1AE23BC-9C5B-45D4-9EE7-9C46FA0334D6}" destId="{B7B3B74F-9814-4443-876D-D847880DDEA4}" srcOrd="4" destOrd="0" presId="urn:microsoft.com/office/officeart/2005/8/layout/chevron1"/>
    <dgm:cxn modelId="{4006FCD3-A52D-46F7-9BD3-740FE706B187}" type="presParOf" srcId="{D1AE23BC-9C5B-45D4-9EE7-9C46FA0334D6}" destId="{463D7DC3-9C57-4E73-A204-C5AD0D18ED28}" srcOrd="5" destOrd="0" presId="urn:microsoft.com/office/officeart/2005/8/layout/chevron1"/>
    <dgm:cxn modelId="{0BBCF0E2-A26B-4317-A9C9-17D5F9BAA605}" type="presParOf" srcId="{D1AE23BC-9C5B-45D4-9EE7-9C46FA0334D6}" destId="{8E0E1B7A-BF6E-4958-B82E-41F0B66DCDC3}" srcOrd="6" destOrd="0" presId="urn:microsoft.com/office/officeart/2005/8/layout/chevro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  <a:ext uri="{C62137D5-CB1D-491B-B009-E17868A290BF}">
      <dgm14:recolorImg xmlns="" xmlns:dgm14="http://schemas.microsoft.com/office/drawing/2010/diagram" val="1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9B875-1682-4945-92BF-B895F85E4BB8}" type="datetimeFigureOut">
              <a:rPr lang="fr-FR" smtClean="0"/>
              <a:pPr/>
              <a:t>04/07/2016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2E7D1-B083-48F9-9F19-037234E9A1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oleObject" Target="../embeddings/oleObject1.bin"/><Relationship Id="rId7" Type="http://schemas.openxmlformats.org/officeDocument/2006/relationships/diagramLayout" Target="../diagrams/layout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Data" Target="../diagrams/data3.xml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2.bin"/><Relationship Id="rId9" Type="http://schemas.openxmlformats.org/officeDocument/2006/relationships/diagramColors" Target="../diagrams/colors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9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diagramLayout" Target="../diagrams/layout8.xml"/><Relationship Id="rId7" Type="http://schemas.openxmlformats.org/officeDocument/2006/relationships/chart" Target="../charts/chart2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742950" y="1096720"/>
            <a:ext cx="8420100" cy="1784239"/>
          </a:xfrm>
        </p:spPr>
        <p:txBody>
          <a:bodyPr>
            <a:normAutofit/>
          </a:bodyPr>
          <a:lstStyle/>
          <a:p>
            <a:r>
              <a:rPr lang="fr-FR" u="sng" dirty="0" smtClean="0"/>
              <a:t>CALCUL DU TEMPS DE REVERBERATION D’UNE SALLE</a:t>
            </a:r>
            <a:endParaRPr lang="fr-FR" u="sng" dirty="0"/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="" xmlns:p14="http://schemas.microsoft.com/office/powerpoint/2010/main" val="3637215470"/>
              </p:ext>
            </p:extLst>
          </p:nvPr>
        </p:nvGraphicFramePr>
        <p:xfrm>
          <a:off x="128464" y="116632"/>
          <a:ext cx="9577063" cy="864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738158" y="3214686"/>
            <a:ext cx="84201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fr-FR" dirty="0" smtClean="0"/>
              <a:t>Présentation</a:t>
            </a:r>
          </a:p>
          <a:p>
            <a:pPr marL="400050" indent="-400050">
              <a:buFont typeface="+mj-lt"/>
              <a:buAutoNum type="romanUcPeriod"/>
            </a:pPr>
            <a:r>
              <a:rPr lang="fr-FR" dirty="0" smtClean="0"/>
              <a:t>Analyse</a:t>
            </a:r>
          </a:p>
          <a:p>
            <a:pPr marL="857250" lvl="1" indent="-400050">
              <a:buFont typeface="+mj-lt"/>
              <a:buAutoNum type="arabicPeriod"/>
            </a:pPr>
            <a:r>
              <a:rPr lang="fr-FR" dirty="0"/>
              <a:t>Explication de la démarche</a:t>
            </a:r>
          </a:p>
          <a:p>
            <a:pPr marL="857250" lvl="1" indent="-400050">
              <a:buFont typeface="+mj-lt"/>
              <a:buAutoNum type="arabicPeriod"/>
            </a:pPr>
            <a:r>
              <a:rPr lang="fr-FR" dirty="0"/>
              <a:t>Calculs préliminaires</a:t>
            </a:r>
          </a:p>
          <a:p>
            <a:pPr marL="857250" lvl="1" indent="-400050">
              <a:buFont typeface="+mj-lt"/>
              <a:buAutoNum type="arabicPeriod"/>
            </a:pPr>
            <a:r>
              <a:rPr lang="fr-FR" dirty="0"/>
              <a:t>Exemple type</a:t>
            </a:r>
          </a:p>
          <a:p>
            <a:pPr marL="400050" indent="-400050">
              <a:buFont typeface="+mj-lt"/>
              <a:buAutoNum type="romanUcPeriod"/>
            </a:pPr>
            <a:r>
              <a:rPr lang="fr-FR" dirty="0" smtClean="0"/>
              <a:t>Observations</a:t>
            </a:r>
          </a:p>
          <a:p>
            <a:pPr marL="857250" lvl="1" indent="-400050">
              <a:buFont typeface="+mj-lt"/>
              <a:buAutoNum type="arabicPeriod"/>
            </a:pPr>
            <a:r>
              <a:rPr lang="fr-FR" dirty="0" smtClean="0"/>
              <a:t>Premières manipulations</a:t>
            </a:r>
            <a:endParaRPr lang="fr-FR" dirty="0" smtClean="0"/>
          </a:p>
          <a:p>
            <a:pPr marL="857250" lvl="1" indent="-400050">
              <a:buFont typeface="+mj-lt"/>
              <a:buAutoNum type="arabicPeriod"/>
            </a:pPr>
            <a:r>
              <a:rPr lang="fr-FR" dirty="0" smtClean="0"/>
              <a:t>Maquettes principales</a:t>
            </a:r>
          </a:p>
          <a:p>
            <a:pPr marL="400050" indent="-400050">
              <a:buFont typeface="+mj-lt"/>
              <a:buAutoNum type="romanUcPeriod"/>
            </a:pPr>
            <a:r>
              <a:rPr lang="fr-FR" dirty="0" smtClean="0"/>
              <a:t>Synthèse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3844" y="1214422"/>
            <a:ext cx="8915400" cy="457311"/>
          </a:xfrm>
        </p:spPr>
        <p:txBody>
          <a:bodyPr>
            <a:normAutofit/>
          </a:bodyPr>
          <a:lstStyle/>
          <a:p>
            <a:pPr algn="l"/>
            <a:r>
              <a:rPr lang="fr-FR" sz="2000" dirty="0" smtClean="0">
                <a:latin typeface="+mn-lt"/>
              </a:rPr>
              <a:t>1. Explication de la démarche </a:t>
            </a:r>
            <a:endParaRPr lang="fr-FR" sz="2000" dirty="0">
              <a:latin typeface="+mn-lt"/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709284" y="2003434"/>
            <a:ext cx="3013902" cy="1411317"/>
          </a:xfrm>
        </p:spPr>
        <p:txBody>
          <a:bodyPr/>
          <a:lstStyle/>
          <a:p>
            <a:pPr>
              <a:buNone/>
            </a:pPr>
            <a:r>
              <a:rPr lang="fr-FR" sz="1800" dirty="0" smtClean="0"/>
              <a:t>	Diagramme simplifié de niveau sonore dans un espace réverbérant excité par une impulsion:</a:t>
            </a:r>
            <a:endParaRPr lang="fr-FR" dirty="0" smtClean="0"/>
          </a:p>
          <a:p>
            <a:pPr>
              <a:buNone/>
            </a:pPr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 rot="5400000" flipH="1" flipV="1">
            <a:off x="3518149" y="3008698"/>
            <a:ext cx="2857520" cy="158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4946909" y="4437458"/>
            <a:ext cx="4572032" cy="158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4803239" y="4081062"/>
            <a:ext cx="714380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rot="5400000" flipH="1" flipV="1">
            <a:off x="4410330" y="2759459"/>
            <a:ext cx="2428892" cy="21431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rot="16200000" flipH="1">
            <a:off x="5589057" y="1795046"/>
            <a:ext cx="357190" cy="7143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5803371" y="2009360"/>
            <a:ext cx="2786082" cy="207170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8589453" y="4081062"/>
            <a:ext cx="85725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9232395" y="458112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</a:t>
            </a:r>
            <a:r>
              <a:rPr lang="fr-FR" dirty="0" smtClean="0"/>
              <a:t> (s)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4660363" y="115210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 (dB)</a:t>
            </a:r>
            <a:endParaRPr lang="fr-FR" dirty="0"/>
          </a:p>
        </p:txBody>
      </p:sp>
      <p:cxnSp>
        <p:nvCxnSpPr>
          <p:cNvPr id="38" name="Connecteur droit 37"/>
          <p:cNvCxnSpPr/>
          <p:nvPr/>
        </p:nvCxnSpPr>
        <p:spPr>
          <a:xfrm>
            <a:off x="4731801" y="3866748"/>
            <a:ext cx="35719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 rot="5400000">
            <a:off x="8017949" y="4152500"/>
            <a:ext cx="571504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 rot="10800000">
            <a:off x="4731801" y="2009360"/>
            <a:ext cx="107157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 rot="5400000">
            <a:off x="4588925" y="3223806"/>
            <a:ext cx="242889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>
            <a:off x="5803371" y="4295376"/>
            <a:ext cx="2500330" cy="1588"/>
          </a:xfrm>
          <a:prstGeom prst="straightConnector1">
            <a:avLst/>
          </a:prstGeom>
          <a:ln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6946379" y="393818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</a:t>
            </a:r>
            <a:endParaRPr lang="fr-FR" dirty="0"/>
          </a:p>
        </p:txBody>
      </p:sp>
      <p:cxnSp>
        <p:nvCxnSpPr>
          <p:cNvPr id="50" name="Connecteur droit avec flèche 49"/>
          <p:cNvCxnSpPr/>
          <p:nvPr/>
        </p:nvCxnSpPr>
        <p:spPr>
          <a:xfrm rot="5400000">
            <a:off x="3874545" y="2938054"/>
            <a:ext cx="1857388" cy="1588"/>
          </a:xfrm>
          <a:prstGeom prst="straightConnector1">
            <a:avLst/>
          </a:prstGeom>
          <a:ln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3945983" y="272374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60 dB</a:t>
            </a:r>
            <a:endParaRPr lang="fr-FR" dirty="0"/>
          </a:p>
        </p:txBody>
      </p:sp>
      <p:graphicFrame>
        <p:nvGraphicFramePr>
          <p:cNvPr id="22" name="Diagramme 21"/>
          <p:cNvGraphicFramePr/>
          <p:nvPr>
            <p:extLst>
              <p:ext uri="{D42A27DB-BD31-4B8C-83A1-F6EECF244321}">
                <p14:modId xmlns="" xmlns:p14="http://schemas.microsoft.com/office/powerpoint/2010/main" val="2037984790"/>
              </p:ext>
            </p:extLst>
          </p:nvPr>
        </p:nvGraphicFramePr>
        <p:xfrm>
          <a:off x="128464" y="116632"/>
          <a:ext cx="9577063" cy="864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362" t="15717" r="36343" b="13500"/>
          <a:stretch/>
        </p:blipFill>
        <p:spPr>
          <a:xfrm>
            <a:off x="809596" y="3643314"/>
            <a:ext cx="2965772" cy="292895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088904" y="5301208"/>
            <a:ext cx="2864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Aperçu souhaité </a:t>
            </a:r>
            <a:r>
              <a:rPr lang="fr-FR" dirty="0" smtClean="0"/>
              <a:t>des courbes obtenues sur </a:t>
            </a:r>
            <a:r>
              <a:rPr lang="fr-FR" dirty="0" err="1" smtClean="0"/>
              <a:t>Latis</a:t>
            </a:r>
            <a:r>
              <a:rPr lang="fr-FR" dirty="0" smtClean="0"/>
              <a:t> Pro</a:t>
            </a:r>
            <a:endParaRPr lang="fr-FR" dirty="0"/>
          </a:p>
        </p:txBody>
      </p:sp>
      <p:cxnSp>
        <p:nvCxnSpPr>
          <p:cNvPr id="26" name="Connecteur droit avec flèche 25"/>
          <p:cNvCxnSpPr/>
          <p:nvPr/>
        </p:nvCxnSpPr>
        <p:spPr>
          <a:xfrm rot="5400000" flipH="1" flipV="1">
            <a:off x="-691396" y="5072074"/>
            <a:ext cx="3001190" cy="79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3" idx="1"/>
          </p:cNvCxnSpPr>
          <p:nvPr/>
        </p:nvCxnSpPr>
        <p:spPr>
          <a:xfrm rot="10800000" flipH="1">
            <a:off x="809596" y="5072075"/>
            <a:ext cx="3214710" cy="35719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452406" y="321468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 (dB)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3595678" y="514351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 (s)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3844" y="2071678"/>
            <a:ext cx="8915400" cy="4104456"/>
          </a:xfrm>
        </p:spPr>
        <p:txBody>
          <a:bodyPr>
            <a:normAutofit/>
          </a:bodyPr>
          <a:lstStyle/>
          <a:p>
            <a:r>
              <a:rPr lang="fr-FR" sz="1800" dirty="0" smtClean="0"/>
              <a:t>Formule d’</a:t>
            </a:r>
            <a:r>
              <a:rPr lang="fr-FR" sz="1800" dirty="0" err="1" smtClean="0"/>
              <a:t>Eyring</a:t>
            </a:r>
            <a:r>
              <a:rPr lang="fr-FR" sz="1800" dirty="0" smtClean="0"/>
              <a:t> </a:t>
            </a:r>
            <a:r>
              <a:rPr lang="fr-FR" sz="1800" dirty="0" smtClean="0"/>
              <a:t>:</a:t>
            </a:r>
          </a:p>
          <a:p>
            <a:endParaRPr lang="fr-FR" sz="1800" dirty="0" smtClean="0"/>
          </a:p>
          <a:p>
            <a:pPr>
              <a:buNone/>
            </a:pPr>
            <a:r>
              <a:rPr lang="fr-FR" sz="1800" dirty="0" smtClean="0"/>
              <a:t>o</a:t>
            </a:r>
            <a:r>
              <a:rPr lang="fr-FR" sz="1800" dirty="0" smtClean="0"/>
              <a:t>ù </a:t>
            </a:r>
            <a:endParaRPr lang="fr-FR" sz="1800" dirty="0" smtClean="0"/>
          </a:p>
          <a:p>
            <a:pPr>
              <a:buNone/>
            </a:pPr>
            <a:endParaRPr lang="fr-FR" sz="1800" dirty="0"/>
          </a:p>
          <a:p>
            <a:pPr>
              <a:buNone/>
            </a:pPr>
            <a:r>
              <a:rPr lang="fr-FR" sz="1800" dirty="0" smtClean="0"/>
              <a:t>On retrouve la formule de Sabine en appliquant un développement limité à l’ordre 1 :</a:t>
            </a:r>
          </a:p>
          <a:p>
            <a:pPr>
              <a:buNone/>
            </a:pPr>
            <a:r>
              <a:rPr lang="fr-FR" sz="1800" dirty="0" smtClean="0"/>
              <a:t> </a:t>
            </a:r>
          </a:p>
          <a:p>
            <a:r>
              <a:rPr lang="fr-FR" sz="1800" dirty="0" smtClean="0"/>
              <a:t> Formule de Sabine :</a:t>
            </a:r>
          </a:p>
          <a:p>
            <a:pPr>
              <a:buNone/>
            </a:pPr>
            <a:endParaRPr lang="fr-FR" sz="1800" dirty="0"/>
          </a:p>
          <a:p>
            <a:pPr>
              <a:buNone/>
            </a:pPr>
            <a:r>
              <a:rPr lang="fr-FR" sz="1800" dirty="0" smtClean="0"/>
              <a:t>où : k  ≈ 0.163 </a:t>
            </a:r>
            <a:r>
              <a:rPr lang="fr-FR" sz="1800" dirty="0" err="1" smtClean="0"/>
              <a:t>s.m</a:t>
            </a:r>
            <a:r>
              <a:rPr lang="fr-FR" sz="1800" baseline="30000" dirty="0" smtClean="0"/>
              <a:t>-1</a:t>
            </a:r>
            <a:endParaRPr lang="fr-FR" sz="1800" dirty="0"/>
          </a:p>
          <a:p>
            <a:pPr>
              <a:buNone/>
            </a:pPr>
            <a:r>
              <a:rPr lang="fr-FR" sz="1800" dirty="0" smtClean="0"/>
              <a:t>	 V est le volume de la pièce en m</a:t>
            </a:r>
            <a:r>
              <a:rPr lang="fr-FR" sz="1800" baseline="30000" dirty="0" smtClean="0"/>
              <a:t>3</a:t>
            </a:r>
            <a:endParaRPr lang="fr-FR" sz="1800" dirty="0" smtClean="0"/>
          </a:p>
          <a:p>
            <a:pPr>
              <a:buNone/>
            </a:pPr>
            <a:r>
              <a:rPr lang="fr-FR" sz="1800" dirty="0"/>
              <a:t>	</a:t>
            </a:r>
            <a:r>
              <a:rPr lang="fr-FR" sz="1800" dirty="0" smtClean="0"/>
              <a:t> A est la surface d’absorption en m² avec </a:t>
            </a:r>
          </a:p>
          <a:p>
            <a:pPr>
              <a:buNone/>
            </a:pPr>
            <a:r>
              <a:rPr lang="fr-FR" sz="1800" dirty="0"/>
              <a:t>	</a:t>
            </a:r>
            <a:r>
              <a:rPr lang="fr-FR" sz="1800" dirty="0" smtClean="0"/>
              <a:t> </a:t>
            </a:r>
            <a:r>
              <a:rPr lang="el-GR" sz="1800" dirty="0" smtClean="0"/>
              <a:t>α</a:t>
            </a:r>
            <a:r>
              <a:rPr lang="fr-FR" sz="1800" dirty="0" smtClean="0"/>
              <a:t> est le coefficient d’absorption du matériau</a:t>
            </a:r>
            <a:endParaRPr lang="fr-FR" sz="1800" dirty="0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704476468"/>
              </p:ext>
            </p:extLst>
          </p:nvPr>
        </p:nvGraphicFramePr>
        <p:xfrm>
          <a:off x="2738438" y="1928811"/>
          <a:ext cx="1562100" cy="642938"/>
        </p:xfrm>
        <a:graphic>
          <a:graphicData uri="http://schemas.openxmlformats.org/presentationml/2006/ole">
            <p:oleObj spid="_x0000_s1040" name="Équation" r:id="rId3" imgW="939600" imgH="41904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85586908"/>
              </p:ext>
            </p:extLst>
          </p:nvPr>
        </p:nvGraphicFramePr>
        <p:xfrm>
          <a:off x="3024174" y="3857628"/>
          <a:ext cx="898738" cy="642943"/>
        </p:xfrm>
        <a:graphic>
          <a:graphicData uri="http://schemas.openxmlformats.org/presentationml/2006/ole">
            <p:oleObj spid="_x0000_s1041" name="Équation" r:id="rId4" imgW="507780" imgH="393529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13715619"/>
              </p:ext>
            </p:extLst>
          </p:nvPr>
        </p:nvGraphicFramePr>
        <p:xfrm>
          <a:off x="4810124" y="5214950"/>
          <a:ext cx="1284287" cy="693738"/>
        </p:xfrm>
        <a:graphic>
          <a:graphicData uri="http://schemas.openxmlformats.org/presentationml/2006/ole">
            <p:oleObj spid="_x0000_s1042" name="Équation" r:id="rId5" imgW="736600" imgH="431800" progId="Equation.3">
              <p:embed/>
            </p:oleObj>
          </a:graphicData>
        </a:graphic>
      </p:graphicFrame>
      <p:graphicFrame>
        <p:nvGraphicFramePr>
          <p:cNvPr id="8" name="Diagramme 7"/>
          <p:cNvGraphicFramePr/>
          <p:nvPr>
            <p:extLst>
              <p:ext uri="{D42A27DB-BD31-4B8C-83A1-F6EECF244321}">
                <p14:modId xmlns="" xmlns:p14="http://schemas.microsoft.com/office/powerpoint/2010/main" val="2014761225"/>
              </p:ext>
            </p:extLst>
          </p:nvPr>
        </p:nvGraphicFramePr>
        <p:xfrm>
          <a:off x="128464" y="116632"/>
          <a:ext cx="9577063" cy="864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523844" y="1214422"/>
            <a:ext cx="8786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2. Calculs préliminaires</a:t>
            </a:r>
            <a:endParaRPr lang="fr-FR" sz="2000" dirty="0"/>
          </a:p>
        </p:txBody>
      </p:sp>
      <p:graphicFrame>
        <p:nvGraphicFramePr>
          <p:cNvPr id="1043" name="Object 19"/>
          <p:cNvGraphicFramePr>
            <a:graphicFrameLocks noChangeAspect="1"/>
          </p:cNvGraphicFramePr>
          <p:nvPr/>
        </p:nvGraphicFramePr>
        <p:xfrm>
          <a:off x="952472" y="2571744"/>
          <a:ext cx="1153514" cy="642942"/>
        </p:xfrm>
        <a:graphic>
          <a:graphicData uri="http://schemas.openxmlformats.org/presentationml/2006/ole">
            <p:oleObj spid="_x0000_s1043" name="Équation" r:id="rId10" imgW="7743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3844" y="1214422"/>
            <a:ext cx="8915400" cy="500066"/>
          </a:xfrm>
        </p:spPr>
        <p:txBody>
          <a:bodyPr/>
          <a:lstStyle/>
          <a:p>
            <a:pPr algn="l"/>
            <a:r>
              <a:rPr lang="fr-FR" sz="2000" dirty="0" smtClean="0">
                <a:latin typeface="+mn-lt"/>
              </a:rPr>
              <a:t>3. Exemple type</a:t>
            </a:r>
            <a:endParaRPr lang="fr-FR" sz="2000" dirty="0">
              <a:latin typeface="+mn-lt"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="" xmlns:p14="http://schemas.microsoft.com/office/powerpoint/2010/main" val="448149177"/>
              </p:ext>
            </p:extLst>
          </p:nvPr>
        </p:nvGraphicFramePr>
        <p:xfrm>
          <a:off x="128464" y="116632"/>
          <a:ext cx="9577063" cy="864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12362003"/>
              </p:ext>
            </p:extLst>
          </p:nvPr>
        </p:nvGraphicFramePr>
        <p:xfrm>
          <a:off x="238092" y="2571744"/>
          <a:ext cx="9429534" cy="23926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206724"/>
                <a:gridCol w="1219430"/>
                <a:gridCol w="1200676"/>
                <a:gridCol w="1200676"/>
                <a:gridCol w="1200676"/>
                <a:gridCol w="1200676"/>
                <a:gridCol w="1200676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125Hz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250Hz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500Hz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1000Hz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1500Hz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2000Hz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α</a:t>
                      </a:r>
                      <a:r>
                        <a:rPr lang="fr-FR" dirty="0" smtClean="0"/>
                        <a:t> béton</a:t>
                      </a:r>
                      <a:r>
                        <a:rPr lang="fr-FR" baseline="0" dirty="0" smtClean="0"/>
                        <a:t> brut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0.05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 du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sol en béton (m²)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α</a:t>
                      </a:r>
                      <a:r>
                        <a:rPr lang="fr-FR" dirty="0" smtClean="0"/>
                        <a:t> mousse 50mm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0.32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0.89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0.82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1.00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 du</a:t>
                      </a:r>
                      <a:r>
                        <a:rPr lang="fr-FR" baseline="0" dirty="0" smtClean="0"/>
                        <a:t> sol recouvert de mousse (m²)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6.4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17.8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16.4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38092" y="2143116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Pour une surface de 20 m² de sol : 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3844" y="1214422"/>
            <a:ext cx="8915400" cy="488968"/>
          </a:xfrm>
        </p:spPr>
        <p:txBody>
          <a:bodyPr>
            <a:normAutofit/>
          </a:bodyPr>
          <a:lstStyle/>
          <a:p>
            <a:pPr algn="l"/>
            <a:r>
              <a:rPr lang="fr-FR" sz="2000" dirty="0" smtClean="0">
                <a:latin typeface="+mn-lt"/>
              </a:rPr>
              <a:t>1. </a:t>
            </a:r>
            <a:r>
              <a:rPr lang="fr-FR" sz="2000" dirty="0" smtClean="0">
                <a:latin typeface="+mn-lt"/>
              </a:rPr>
              <a:t>Premières manipulations</a:t>
            </a:r>
            <a:endParaRPr lang="fr-FR" sz="2000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67248" y="1600201"/>
            <a:ext cx="4743452" cy="2471741"/>
          </a:xfrm>
        </p:spPr>
        <p:txBody>
          <a:bodyPr>
            <a:normAutofit/>
          </a:bodyPr>
          <a:lstStyle/>
          <a:p>
            <a:r>
              <a:rPr lang="fr-FR" sz="1800" dirty="0" smtClean="0"/>
              <a:t>Impossibilité avec des « coups » de connaitre les valeurs en dB pour trouver le temps de réverbération</a:t>
            </a:r>
          </a:p>
          <a:p>
            <a:r>
              <a:rPr lang="fr-FR" sz="1800" dirty="0" smtClean="0"/>
              <a:t>Première visualisation de l’influence du coefficient de Sabine mais pas très flagrant</a:t>
            </a:r>
          </a:p>
          <a:p>
            <a:endParaRPr lang="fr-FR" sz="1800" dirty="0" smtClean="0"/>
          </a:p>
          <a:p>
            <a:endParaRPr lang="fr-FR" sz="1800" dirty="0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="" xmlns:p14="http://schemas.microsoft.com/office/powerpoint/2010/main" val="3256551915"/>
              </p:ext>
            </p:extLst>
          </p:nvPr>
        </p:nvGraphicFramePr>
        <p:xfrm>
          <a:off x="128464" y="116632"/>
          <a:ext cx="9577063" cy="864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1595414" y="4429132"/>
            <a:ext cx="171451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953132" y="4643446"/>
            <a:ext cx="1785950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666852" y="4786322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 des différents sons 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5953132" y="5143512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 des différents sons</a:t>
            </a:r>
            <a:endParaRPr lang="fr-FR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9596" y="1857364"/>
            <a:ext cx="342902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3844" y="1214422"/>
            <a:ext cx="8915400" cy="417530"/>
          </a:xfrm>
        </p:spPr>
        <p:txBody>
          <a:bodyPr>
            <a:normAutofit/>
          </a:bodyPr>
          <a:lstStyle/>
          <a:p>
            <a:pPr algn="l"/>
            <a:r>
              <a:rPr lang="fr-FR" sz="2000" dirty="0" smtClean="0">
                <a:latin typeface="+mn-lt"/>
              </a:rPr>
              <a:t>2. Maquettes principales</a:t>
            </a:r>
            <a:endParaRPr lang="fr-FR" sz="2000" dirty="0">
              <a:latin typeface="+mn-lt"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="" xmlns:p14="http://schemas.microsoft.com/office/powerpoint/2010/main" val="3723384782"/>
              </p:ext>
            </p:extLst>
          </p:nvPr>
        </p:nvGraphicFramePr>
        <p:xfrm>
          <a:off x="128464" y="116632"/>
          <a:ext cx="9577063" cy="864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23910" y="1857364"/>
            <a:ext cx="774705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Connecteur droit avec flèche 13"/>
          <p:cNvCxnSpPr/>
          <p:nvPr/>
        </p:nvCxnSpPr>
        <p:spPr>
          <a:xfrm>
            <a:off x="809596" y="3071810"/>
            <a:ext cx="1071570" cy="15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809596" y="4429132"/>
            <a:ext cx="2847996" cy="15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10800000">
            <a:off x="6453198" y="3000372"/>
            <a:ext cx="2643206" cy="15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10800000">
            <a:off x="8310586" y="3929066"/>
            <a:ext cx="795342" cy="1111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0" y="2786058"/>
            <a:ext cx="881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Papier bulle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0" y="4000504"/>
            <a:ext cx="13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polystyrène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8810652" y="2643182"/>
            <a:ext cx="1095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</a:t>
            </a:r>
            <a:r>
              <a:rPr lang="fr-FR" dirty="0" smtClean="0"/>
              <a:t>aine de verre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8810652" y="3571876"/>
            <a:ext cx="1095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</a:t>
            </a:r>
            <a:r>
              <a:rPr lang="fr-FR" dirty="0" smtClean="0"/>
              <a:t>arton seul</a:t>
            </a: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="" xmlns:p14="http://schemas.microsoft.com/office/powerpoint/2010/main" val="3723384782"/>
              </p:ext>
            </p:extLst>
          </p:nvPr>
        </p:nvGraphicFramePr>
        <p:xfrm>
          <a:off x="128464" y="116632"/>
          <a:ext cx="9577063" cy="864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>
          <a:xfrm>
            <a:off x="523844" y="1214422"/>
            <a:ext cx="8915400" cy="417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2. Maquettes principales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216" y="1643050"/>
            <a:ext cx="6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24635" y="4643446"/>
            <a:ext cx="330202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Connecteur droit avec flèche 10"/>
          <p:cNvCxnSpPr/>
          <p:nvPr/>
        </p:nvCxnSpPr>
        <p:spPr>
          <a:xfrm rot="16200000" flipV="1">
            <a:off x="3738554" y="4643446"/>
            <a:ext cx="1214446" cy="64294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16200000" flipV="1">
            <a:off x="2024042" y="4429132"/>
            <a:ext cx="2214578" cy="7143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rot="16200000" flipV="1">
            <a:off x="666720" y="4929198"/>
            <a:ext cx="1071570" cy="7143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952604" y="557214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</a:t>
            </a:r>
            <a:r>
              <a:rPr lang="fr-FR" dirty="0" smtClean="0"/>
              <a:t>icrophone à électret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4381496" y="557214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</a:t>
            </a:r>
            <a:r>
              <a:rPr lang="fr-FR" dirty="0" smtClean="0"/>
              <a:t>nterface </a:t>
            </a:r>
            <a:r>
              <a:rPr lang="fr-FR" dirty="0" err="1" smtClean="0"/>
              <a:t>Latis</a:t>
            </a:r>
            <a:r>
              <a:rPr lang="fr-FR" dirty="0" smtClean="0"/>
              <a:t>-Pro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809596" y="550070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maquette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="" xmlns:p14="http://schemas.microsoft.com/office/powerpoint/2010/main" val="2992454769"/>
              </p:ext>
            </p:extLst>
          </p:nvPr>
        </p:nvGraphicFramePr>
        <p:xfrm>
          <a:off x="128464" y="116632"/>
          <a:ext cx="9577063" cy="864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>
          <a:xfrm>
            <a:off x="523844" y="1214422"/>
            <a:ext cx="8915400" cy="417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2. Maquettes principales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aphicFrame>
        <p:nvGraphicFramePr>
          <p:cNvPr id="7" name="Graphique 6"/>
          <p:cNvGraphicFramePr/>
          <p:nvPr/>
        </p:nvGraphicFramePr>
        <p:xfrm>
          <a:off x="166654" y="4000504"/>
          <a:ext cx="4918364" cy="2744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phique 7"/>
          <p:cNvGraphicFramePr/>
          <p:nvPr/>
        </p:nvGraphicFramePr>
        <p:xfrm>
          <a:off x="166654" y="1500174"/>
          <a:ext cx="4786346" cy="2744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Graphique 8"/>
          <p:cNvGraphicFramePr/>
          <p:nvPr/>
        </p:nvGraphicFramePr>
        <p:xfrm>
          <a:off x="4810124" y="1571612"/>
          <a:ext cx="4909704" cy="2744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1238224" y="157161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Laine de verre 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5953132" y="157161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Carton seul 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238752" y="5286388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Courbes expérimentales réunies</a:t>
            </a:r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1800" dirty="0" smtClean="0"/>
              <a:t>Aspects positifs : </a:t>
            </a:r>
          </a:p>
          <a:p>
            <a:r>
              <a:rPr lang="fr-FR" sz="1800" dirty="0" smtClean="0"/>
              <a:t>Résultats entre la théorie et les expériences concluants</a:t>
            </a:r>
          </a:p>
          <a:p>
            <a:r>
              <a:rPr lang="fr-FR" sz="1800" dirty="0" smtClean="0"/>
              <a:t>Inutilité du papier bulle au niveau sonore comme attendu et efficacité de la laine de verre</a:t>
            </a:r>
          </a:p>
          <a:p>
            <a:pPr>
              <a:buNone/>
            </a:pPr>
            <a:endParaRPr lang="fr-FR" sz="1800" dirty="0" smtClean="0"/>
          </a:p>
          <a:p>
            <a:pPr>
              <a:buNone/>
            </a:pPr>
            <a:endParaRPr lang="fr-FR" sz="1800" dirty="0" smtClean="0"/>
          </a:p>
          <a:p>
            <a:pPr>
              <a:buNone/>
            </a:pPr>
            <a:r>
              <a:rPr lang="fr-FR" sz="1800" dirty="0" smtClean="0"/>
              <a:t>É</a:t>
            </a:r>
            <a:r>
              <a:rPr lang="fr-FR" sz="1800" dirty="0" smtClean="0"/>
              <a:t>léments à retravailler :</a:t>
            </a:r>
            <a:endParaRPr lang="fr-FR" sz="1800" dirty="0" smtClean="0"/>
          </a:p>
          <a:p>
            <a:r>
              <a:rPr lang="fr-FR" sz="1800" dirty="0" smtClean="0"/>
              <a:t>Maquettes trop petites pour avoir une réelle comparaison des matériaux</a:t>
            </a:r>
          </a:p>
          <a:p>
            <a:r>
              <a:rPr lang="fr-FR" sz="1800" dirty="0" smtClean="0"/>
              <a:t>Manques d’informations sur certains matériaux utilisés dans les maquettes car non utilisés dans le bâtiment</a:t>
            </a:r>
          </a:p>
          <a:p>
            <a:r>
              <a:rPr lang="fr-FR" sz="1800" dirty="0" smtClean="0"/>
              <a:t>Décroissance de 60 dB pas systématique donc travail dans une salle spécialisée préférable</a:t>
            </a:r>
          </a:p>
          <a:p>
            <a:endParaRPr lang="fr-FR" sz="1800" dirty="0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="" xmlns:p14="http://schemas.microsoft.com/office/powerpoint/2010/main" val="2340001825"/>
              </p:ext>
            </p:extLst>
          </p:nvPr>
        </p:nvGraphicFramePr>
        <p:xfrm>
          <a:off x="128464" y="116632"/>
          <a:ext cx="9577063" cy="864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336</Words>
  <Application>Microsoft Office PowerPoint</Application>
  <PresentationFormat>Format A4 (210 x 297 mm)</PresentationFormat>
  <Paragraphs>137</Paragraphs>
  <Slides>9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Thème Office</vt:lpstr>
      <vt:lpstr>Microsoft Éditeur d'équations 3.0</vt:lpstr>
      <vt:lpstr>Équation</vt:lpstr>
      <vt:lpstr>CALCUL DU TEMPS DE REVERBERATION D’UNE SALLE</vt:lpstr>
      <vt:lpstr>1. Explication de la démarche </vt:lpstr>
      <vt:lpstr>Diapositive 3</vt:lpstr>
      <vt:lpstr>3. Exemple type</vt:lpstr>
      <vt:lpstr>1. Premières manipulations</vt:lpstr>
      <vt:lpstr>2. Maquettes principales</vt:lpstr>
      <vt:lpstr>Diapositive 7</vt:lpstr>
      <vt:lpstr>Diapositive 8</vt:lpstr>
      <vt:lpstr>Diapositive 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 DU TEMPS DE REVERBERATION D’UNE SALLE</dc:title>
  <dc:creator>CPGE_2</dc:creator>
  <cp:lastModifiedBy>CPGE_2</cp:lastModifiedBy>
  <cp:revision>54</cp:revision>
  <dcterms:created xsi:type="dcterms:W3CDTF">2016-06-20T12:57:01Z</dcterms:created>
  <dcterms:modified xsi:type="dcterms:W3CDTF">2016-07-04T14:40:08Z</dcterms:modified>
</cp:coreProperties>
</file>